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sldIdLst>
    <p:sldId id="273" r:id="rId2"/>
    <p:sldId id="308" r:id="rId3"/>
    <p:sldId id="307" r:id="rId4"/>
    <p:sldId id="271" r:id="rId5"/>
    <p:sldId id="267" r:id="rId6"/>
    <p:sldId id="309" r:id="rId7"/>
    <p:sldId id="310" r:id="rId8"/>
    <p:sldId id="296" r:id="rId9"/>
    <p:sldId id="298" r:id="rId10"/>
    <p:sldId id="297" r:id="rId11"/>
    <p:sldId id="311" r:id="rId12"/>
    <p:sldId id="312" r:id="rId13"/>
    <p:sldId id="313" r:id="rId14"/>
    <p:sldId id="318" r:id="rId15"/>
    <p:sldId id="314" r:id="rId16"/>
    <p:sldId id="315" r:id="rId17"/>
    <p:sldId id="316" r:id="rId18"/>
    <p:sldId id="30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ven Van de Velde" initials="SVdV" lastIdx="1" clrIdx="0">
    <p:extLst>
      <p:ext uri="{19B8F6BF-5375-455C-9EA6-DF929625EA0E}">
        <p15:presenceInfo xmlns:p15="http://schemas.microsoft.com/office/powerpoint/2012/main" userId="00b08bc3e1e836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E99DE"/>
    <a:srgbClr val="CBA9E5"/>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A84053-BCAC-4DB4-8347-A2B26D33B1F4}" v="120" dt="2023-01-12T06:18:11.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98" autoAdjust="0"/>
    <p:restoredTop sz="96357" autoAdjust="0"/>
  </p:normalViewPr>
  <p:slideViewPr>
    <p:cSldViewPr>
      <p:cViewPr varScale="1">
        <p:scale>
          <a:sx n="81" d="100"/>
          <a:sy n="81" d="100"/>
        </p:scale>
        <p:origin x="200" y="56"/>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 Velde" userId="00b08bc3e1e83696" providerId="LiveId" clId="{76ED2C03-2F93-4AD3-AB05-2E8BF92E3155}"/>
    <pc:docChg chg="undo redo custSel addSld delSld modSld sldOrd">
      <pc:chgData name="Sven Van de Velde" userId="00b08bc3e1e83696" providerId="LiveId" clId="{76ED2C03-2F93-4AD3-AB05-2E8BF92E3155}" dt="2023-01-02T07:35:26.089" v="11547" actId="20577"/>
      <pc:docMkLst>
        <pc:docMk/>
      </pc:docMkLst>
      <pc:sldChg chg="del">
        <pc:chgData name="Sven Van de Velde" userId="00b08bc3e1e83696" providerId="LiveId" clId="{76ED2C03-2F93-4AD3-AB05-2E8BF92E3155}" dt="2022-12-31T06:17:46.522" v="147" actId="47"/>
        <pc:sldMkLst>
          <pc:docMk/>
          <pc:sldMk cId="2093087717" sldId="257"/>
        </pc:sldMkLst>
      </pc:sldChg>
      <pc:sldChg chg="del">
        <pc:chgData name="Sven Van de Velde" userId="00b08bc3e1e83696" providerId="LiveId" clId="{76ED2C03-2F93-4AD3-AB05-2E8BF92E3155}" dt="2022-12-31T06:17:16.554" v="146" actId="47"/>
        <pc:sldMkLst>
          <pc:docMk/>
          <pc:sldMk cId="1016228359" sldId="266"/>
        </pc:sldMkLst>
      </pc:sldChg>
      <pc:sldChg chg="addSp delSp modSp mod modTransition setBg setClrOvrMap">
        <pc:chgData name="Sven Van de Velde" userId="00b08bc3e1e83696" providerId="LiveId" clId="{76ED2C03-2F93-4AD3-AB05-2E8BF92E3155}" dt="2022-12-31T12:37:19.830" v="4888" actId="1582"/>
        <pc:sldMkLst>
          <pc:docMk/>
          <pc:sldMk cId="2256711596" sldId="267"/>
        </pc:sldMkLst>
        <pc:spChg chg="add del mod">
          <ac:chgData name="Sven Van de Velde" userId="00b08bc3e1e83696" providerId="LiveId" clId="{76ED2C03-2F93-4AD3-AB05-2E8BF92E3155}" dt="2022-12-31T08:34:20.525" v="2273" actId="478"/>
          <ac:spMkLst>
            <pc:docMk/>
            <pc:sldMk cId="2256711596" sldId="267"/>
            <ac:spMk id="2" creationId="{DDC00AA9-A36E-294A-00B6-E439247BC98E}"/>
          </ac:spMkLst>
        </pc:spChg>
        <pc:spChg chg="add del mod">
          <ac:chgData name="Sven Van de Velde" userId="00b08bc3e1e83696" providerId="LiveId" clId="{76ED2C03-2F93-4AD3-AB05-2E8BF92E3155}" dt="2022-12-31T08:34:20.525" v="2273" actId="478"/>
          <ac:spMkLst>
            <pc:docMk/>
            <pc:sldMk cId="2256711596" sldId="267"/>
            <ac:spMk id="3" creationId="{2B2C7C84-CD9D-5EC2-53C3-A2427E7BC5A6}"/>
          </ac:spMkLst>
        </pc:spChg>
        <pc:spChg chg="mod ord">
          <ac:chgData name="Sven Van de Velde" userId="00b08bc3e1e83696" providerId="LiveId" clId="{76ED2C03-2F93-4AD3-AB05-2E8BF92E3155}" dt="2022-12-31T08:40:31.310" v="2351" actId="1036"/>
          <ac:spMkLst>
            <pc:docMk/>
            <pc:sldMk cId="2256711596" sldId="267"/>
            <ac:spMk id="6" creationId="{496EC802-92BA-30A9-6235-7D71816CF6C8}"/>
          </ac:spMkLst>
        </pc:spChg>
        <pc:spChg chg="add mod">
          <ac:chgData name="Sven Van de Velde" userId="00b08bc3e1e83696" providerId="LiveId" clId="{76ED2C03-2F93-4AD3-AB05-2E8BF92E3155}" dt="2022-12-31T08:36:09.477" v="2281" actId="164"/>
          <ac:spMkLst>
            <pc:docMk/>
            <pc:sldMk cId="2256711596" sldId="267"/>
            <ac:spMk id="7" creationId="{7046BE5F-7B4F-2CB3-E752-2DC2AD8101D6}"/>
          </ac:spMkLst>
        </pc:spChg>
        <pc:spChg chg="add mod">
          <ac:chgData name="Sven Van de Velde" userId="00b08bc3e1e83696" providerId="LiveId" clId="{76ED2C03-2F93-4AD3-AB05-2E8BF92E3155}" dt="2022-12-31T12:37:19.830" v="4888" actId="1582"/>
          <ac:spMkLst>
            <pc:docMk/>
            <pc:sldMk cId="2256711596" sldId="267"/>
            <ac:spMk id="8" creationId="{A85753E6-0809-76BD-3337-868A5655B22A}"/>
          </ac:spMkLst>
        </pc:spChg>
        <pc:spChg chg="add del">
          <ac:chgData name="Sven Van de Velde" userId="00b08bc3e1e83696" providerId="LiveId" clId="{76ED2C03-2F93-4AD3-AB05-2E8BF92E3155}" dt="2022-12-31T06:16:25.658" v="142" actId="26606"/>
          <ac:spMkLst>
            <pc:docMk/>
            <pc:sldMk cId="2256711596" sldId="267"/>
            <ac:spMk id="211" creationId="{D706AE2E-B17B-43A3-84F8-9C0FE9466CD5}"/>
          </ac:spMkLst>
        </pc:spChg>
        <pc:spChg chg="add del">
          <ac:chgData name="Sven Van de Velde" userId="00b08bc3e1e83696" providerId="LiveId" clId="{76ED2C03-2F93-4AD3-AB05-2E8BF92E3155}" dt="2022-12-31T06:16:25.658" v="142" actId="26606"/>
          <ac:spMkLst>
            <pc:docMk/>
            <pc:sldMk cId="2256711596" sldId="267"/>
            <ac:spMk id="213" creationId="{5B986EF0-8540-483D-9DDE-1F168FAAC78F}"/>
          </ac:spMkLst>
        </pc:spChg>
        <pc:grpChg chg="add mod">
          <ac:chgData name="Sven Van de Velde" userId="00b08bc3e1e83696" providerId="LiveId" clId="{76ED2C03-2F93-4AD3-AB05-2E8BF92E3155}" dt="2022-12-31T08:36:31.622" v="2283" actId="1076"/>
          <ac:grpSpMkLst>
            <pc:docMk/>
            <pc:sldMk cId="2256711596" sldId="267"/>
            <ac:grpSpMk id="9" creationId="{28CD35FD-DFE5-0DD1-BBEC-0CB3D4F8603F}"/>
          </ac:grpSpMkLst>
        </pc:grpChg>
        <pc:grpChg chg="add del">
          <ac:chgData name="Sven Van de Velde" userId="00b08bc3e1e83696" providerId="LiveId" clId="{76ED2C03-2F93-4AD3-AB05-2E8BF92E3155}" dt="2022-12-31T06:16:18.368" v="136" actId="26606"/>
          <ac:grpSpMkLst>
            <pc:docMk/>
            <pc:sldMk cId="2256711596" sldId="267"/>
            <ac:grpSpMk id="9" creationId="{9795E515-5F57-431F-9A0D-3A0419DF7572}"/>
          </ac:grpSpMkLst>
        </pc:grpChg>
        <pc:grpChg chg="add del">
          <ac:chgData name="Sven Van de Velde" userId="00b08bc3e1e83696" providerId="LiveId" clId="{76ED2C03-2F93-4AD3-AB05-2E8BF92E3155}" dt="2022-12-31T06:16:18.368" v="136" actId="26606"/>
          <ac:grpSpMkLst>
            <pc:docMk/>
            <pc:sldMk cId="2256711596" sldId="267"/>
            <ac:grpSpMk id="69" creationId="{6C68F39D-867D-4AFF-94C4-C3829AD5C5B5}"/>
          </ac:grpSpMkLst>
        </pc:grpChg>
        <pc:grpChg chg="add del">
          <ac:chgData name="Sven Van de Velde" userId="00b08bc3e1e83696" providerId="LiveId" clId="{76ED2C03-2F93-4AD3-AB05-2E8BF92E3155}" dt="2022-12-31T06:16:25.658" v="142" actId="26606"/>
          <ac:grpSpMkLst>
            <pc:docMk/>
            <pc:sldMk cId="2256711596" sldId="267"/>
            <ac:grpSpMk id="71" creationId="{CEFFB8CF-3E94-42D7-849C-841E7744B2C9}"/>
          </ac:grpSpMkLst>
        </pc:grpChg>
        <pc:grpChg chg="add del">
          <ac:chgData name="Sven Van de Velde" userId="00b08bc3e1e83696" providerId="LiveId" clId="{76ED2C03-2F93-4AD3-AB05-2E8BF92E3155}" dt="2022-12-31T06:16:18.368" v="136" actId="26606"/>
          <ac:grpSpMkLst>
            <pc:docMk/>
            <pc:sldMk cId="2256711596" sldId="267"/>
            <ac:grpSpMk id="73" creationId="{4466CCD0-FEF9-460D-9FB6-11613A492B66}"/>
          </ac:grpSpMkLst>
        </pc:grpChg>
        <pc:grpChg chg="add del">
          <ac:chgData name="Sven Van de Velde" userId="00b08bc3e1e83696" providerId="LiveId" clId="{76ED2C03-2F93-4AD3-AB05-2E8BF92E3155}" dt="2022-12-31T06:16:18.368" v="136" actId="26606"/>
          <ac:grpSpMkLst>
            <pc:docMk/>
            <pc:sldMk cId="2256711596" sldId="267"/>
            <ac:grpSpMk id="129" creationId="{176E1971-1C4C-46C8-A821-63766428014D}"/>
          </ac:grpSpMkLst>
        </pc:grpChg>
        <pc:grpChg chg="add del">
          <ac:chgData name="Sven Van de Velde" userId="00b08bc3e1e83696" providerId="LiveId" clId="{76ED2C03-2F93-4AD3-AB05-2E8BF92E3155}" dt="2022-12-31T06:16:20.911" v="138" actId="26606"/>
          <ac:grpSpMkLst>
            <pc:docMk/>
            <pc:sldMk cId="2256711596" sldId="267"/>
            <ac:grpSpMk id="152" creationId="{9795E515-5F57-431F-9A0D-3A0419DF7572}"/>
          </ac:grpSpMkLst>
        </pc:grpChg>
        <pc:grpChg chg="add del">
          <ac:chgData name="Sven Van de Velde" userId="00b08bc3e1e83696" providerId="LiveId" clId="{76ED2C03-2F93-4AD3-AB05-2E8BF92E3155}" dt="2022-12-31T06:16:20.911" v="138" actId="26606"/>
          <ac:grpSpMkLst>
            <pc:docMk/>
            <pc:sldMk cId="2256711596" sldId="267"/>
            <ac:grpSpMk id="168" creationId="{068ACACB-DD9E-4155-84BF-8E4D43DEC13D}"/>
          </ac:grpSpMkLst>
        </pc:grpChg>
        <pc:grpChg chg="add del">
          <ac:chgData name="Sven Van de Velde" userId="00b08bc3e1e83696" providerId="LiveId" clId="{76ED2C03-2F93-4AD3-AB05-2E8BF92E3155}" dt="2022-12-31T06:16:20.911" v="138" actId="26606"/>
          <ac:grpSpMkLst>
            <pc:docMk/>
            <pc:sldMk cId="2256711596" sldId="267"/>
            <ac:grpSpMk id="170" creationId="{BF3AEE19-128A-4FF8-954B-A9724F42E0D4}"/>
          </ac:grpSpMkLst>
        </pc:grpChg>
        <pc:grpChg chg="add del">
          <ac:chgData name="Sven Van de Velde" userId="00b08bc3e1e83696" providerId="LiveId" clId="{76ED2C03-2F93-4AD3-AB05-2E8BF92E3155}" dt="2022-12-31T06:16:22.899" v="140" actId="26606"/>
          <ac:grpSpMkLst>
            <pc:docMk/>
            <pc:sldMk cId="2256711596" sldId="267"/>
            <ac:grpSpMk id="173" creationId="{9795E515-5F57-431F-9A0D-3A0419DF7572}"/>
          </ac:grpSpMkLst>
        </pc:grpChg>
        <pc:grpChg chg="add del">
          <ac:chgData name="Sven Van de Velde" userId="00b08bc3e1e83696" providerId="LiveId" clId="{76ED2C03-2F93-4AD3-AB05-2E8BF92E3155}" dt="2022-12-31T06:16:22.899" v="140" actId="26606"/>
          <ac:grpSpMkLst>
            <pc:docMk/>
            <pc:sldMk cId="2256711596" sldId="267"/>
            <ac:grpSpMk id="189" creationId="{1351B104-9B78-4A2B-B970-FA8ABE1CE12D}"/>
          </ac:grpSpMkLst>
        </pc:grpChg>
        <pc:grpChg chg="add del">
          <ac:chgData name="Sven Van de Velde" userId="00b08bc3e1e83696" providerId="LiveId" clId="{76ED2C03-2F93-4AD3-AB05-2E8BF92E3155}" dt="2022-12-31T06:16:22.899" v="140" actId="26606"/>
          <ac:grpSpMkLst>
            <pc:docMk/>
            <pc:sldMk cId="2256711596" sldId="267"/>
            <ac:grpSpMk id="190" creationId="{D4116A08-770E-4DC3-AAB6-E3E8E6CEC832}"/>
          </ac:grpSpMkLst>
        </pc:grpChg>
        <pc:grpChg chg="add del">
          <ac:chgData name="Sven Van de Velde" userId="00b08bc3e1e83696" providerId="LiveId" clId="{76ED2C03-2F93-4AD3-AB05-2E8BF92E3155}" dt="2022-12-31T06:16:22.899" v="140" actId="26606"/>
          <ac:grpSpMkLst>
            <pc:docMk/>
            <pc:sldMk cId="2256711596" sldId="267"/>
            <ac:grpSpMk id="192" creationId="{77EB1C59-16D1-4C5E-9775-50CB40E022FE}"/>
          </ac:grpSpMkLst>
        </pc:grpChg>
        <pc:grpChg chg="add del">
          <ac:chgData name="Sven Van de Velde" userId="00b08bc3e1e83696" providerId="LiveId" clId="{76ED2C03-2F93-4AD3-AB05-2E8BF92E3155}" dt="2022-12-31T06:16:25.658" v="142" actId="26606"/>
          <ac:grpSpMkLst>
            <pc:docMk/>
            <pc:sldMk cId="2256711596" sldId="267"/>
            <ac:grpSpMk id="195" creationId="{AB86F577-8905-4B21-8AF3-C1BB3433775D}"/>
          </ac:grpSpMkLst>
        </pc:grpChg>
        <pc:grpChg chg="add del">
          <ac:chgData name="Sven Van de Velde" userId="00b08bc3e1e83696" providerId="LiveId" clId="{76ED2C03-2F93-4AD3-AB05-2E8BF92E3155}" dt="2022-12-31T06:16:37.533" v="144" actId="26606"/>
          <ac:grpSpMkLst>
            <pc:docMk/>
            <pc:sldMk cId="2256711596" sldId="267"/>
            <ac:grpSpMk id="216" creationId="{9795E515-5F57-431F-9A0D-3A0419DF7572}"/>
          </ac:grpSpMkLst>
        </pc:grpChg>
        <pc:grpChg chg="add del">
          <ac:chgData name="Sven Van de Velde" userId="00b08bc3e1e83696" providerId="LiveId" clId="{76ED2C03-2F93-4AD3-AB05-2E8BF92E3155}" dt="2022-12-31T06:16:37.533" v="144" actId="26606"/>
          <ac:grpSpMkLst>
            <pc:docMk/>
            <pc:sldMk cId="2256711596" sldId="267"/>
            <ac:grpSpMk id="232" creationId="{AD579530-1077-46B3-BD5C-81BB270A1D5B}"/>
          </ac:grpSpMkLst>
        </pc:grpChg>
        <pc:grpChg chg="add del">
          <ac:chgData name="Sven Van de Velde" userId="00b08bc3e1e83696" providerId="LiveId" clId="{76ED2C03-2F93-4AD3-AB05-2E8BF92E3155}" dt="2022-12-31T06:16:37.533" v="144" actId="26606"/>
          <ac:grpSpMkLst>
            <pc:docMk/>
            <pc:sldMk cId="2256711596" sldId="267"/>
            <ac:grpSpMk id="234" creationId="{83F79A5F-63B5-4802-B39B-BF0F89DDDA15}"/>
          </ac:grpSpMkLst>
        </pc:grpChg>
        <pc:grpChg chg="add del">
          <ac:chgData name="Sven Van de Velde" userId="00b08bc3e1e83696" providerId="LiveId" clId="{76ED2C03-2F93-4AD3-AB05-2E8BF92E3155}" dt="2022-12-31T06:24:18.633" v="179" actId="26606"/>
          <ac:grpSpMkLst>
            <pc:docMk/>
            <pc:sldMk cId="2256711596" sldId="267"/>
            <ac:grpSpMk id="237" creationId="{9795E515-5F57-431F-9A0D-3A0419DF7572}"/>
          </ac:grpSpMkLst>
        </pc:grpChg>
        <pc:grpChg chg="add del">
          <ac:chgData name="Sven Van de Velde" userId="00b08bc3e1e83696" providerId="LiveId" clId="{76ED2C03-2F93-4AD3-AB05-2E8BF92E3155}" dt="2022-12-31T06:24:18.633" v="179" actId="26606"/>
          <ac:grpSpMkLst>
            <pc:docMk/>
            <pc:sldMk cId="2256711596" sldId="267"/>
            <ac:grpSpMk id="253" creationId="{6C68F39D-867D-4AFF-94C4-C3829AD5C5B5}"/>
          </ac:grpSpMkLst>
        </pc:grpChg>
        <pc:grpChg chg="add del">
          <ac:chgData name="Sven Van de Velde" userId="00b08bc3e1e83696" providerId="LiveId" clId="{76ED2C03-2F93-4AD3-AB05-2E8BF92E3155}" dt="2022-12-31T06:24:18.633" v="179" actId="26606"/>
          <ac:grpSpMkLst>
            <pc:docMk/>
            <pc:sldMk cId="2256711596" sldId="267"/>
            <ac:grpSpMk id="256" creationId="{4466CCD0-FEF9-460D-9FB6-11613A492B66}"/>
          </ac:grpSpMkLst>
        </pc:grpChg>
        <pc:grpChg chg="add del">
          <ac:chgData name="Sven Van de Velde" userId="00b08bc3e1e83696" providerId="LiveId" clId="{76ED2C03-2F93-4AD3-AB05-2E8BF92E3155}" dt="2022-12-31T06:24:18.633" v="179" actId="26606"/>
          <ac:grpSpMkLst>
            <pc:docMk/>
            <pc:sldMk cId="2256711596" sldId="267"/>
            <ac:grpSpMk id="259" creationId="{176E1971-1C4C-46C8-A821-63766428014D}"/>
          </ac:grpSpMkLst>
        </pc:grpChg>
        <pc:grpChg chg="add del">
          <ac:chgData name="Sven Van de Velde" userId="00b08bc3e1e83696" providerId="LiveId" clId="{76ED2C03-2F93-4AD3-AB05-2E8BF92E3155}" dt="2022-12-31T06:23:49.417" v="176" actId="26606"/>
          <ac:grpSpMkLst>
            <pc:docMk/>
            <pc:sldMk cId="2256711596" sldId="267"/>
            <ac:grpSpMk id="266" creationId="{9795E515-5F57-431F-9A0D-3A0419DF7572}"/>
          </ac:grpSpMkLst>
        </pc:grpChg>
        <pc:grpChg chg="add del">
          <ac:chgData name="Sven Van de Velde" userId="00b08bc3e1e83696" providerId="LiveId" clId="{76ED2C03-2F93-4AD3-AB05-2E8BF92E3155}" dt="2022-12-31T06:23:49.417" v="176" actId="26606"/>
          <ac:grpSpMkLst>
            <pc:docMk/>
            <pc:sldMk cId="2256711596" sldId="267"/>
            <ac:grpSpMk id="322" creationId="{316DCFC9-6877-407C-8170-608FCB8E35AE}"/>
          </ac:grpSpMkLst>
        </pc:grpChg>
        <pc:grpChg chg="add del">
          <ac:chgData name="Sven Van de Velde" userId="00b08bc3e1e83696" providerId="LiveId" clId="{76ED2C03-2F93-4AD3-AB05-2E8BF92E3155}" dt="2022-12-31T06:23:49.417" v="176" actId="26606"/>
          <ac:grpSpMkLst>
            <pc:docMk/>
            <pc:sldMk cId="2256711596" sldId="267"/>
            <ac:grpSpMk id="326" creationId="{89353FE7-0D03-4AD2-8B8A-60A06F6BDA4C}"/>
          </ac:grpSpMkLst>
        </pc:grpChg>
        <pc:grpChg chg="add del">
          <ac:chgData name="Sven Van de Velde" userId="00b08bc3e1e83696" providerId="LiveId" clId="{76ED2C03-2F93-4AD3-AB05-2E8BF92E3155}" dt="2022-12-31T06:24:18.555" v="178" actId="26606"/>
          <ac:grpSpMkLst>
            <pc:docMk/>
            <pc:sldMk cId="2256711596" sldId="267"/>
            <ac:grpSpMk id="351" creationId="{9795E515-5F57-431F-9A0D-3A0419DF7572}"/>
          </ac:grpSpMkLst>
        </pc:grpChg>
        <pc:grpChg chg="add del">
          <ac:chgData name="Sven Van de Velde" userId="00b08bc3e1e83696" providerId="LiveId" clId="{76ED2C03-2F93-4AD3-AB05-2E8BF92E3155}" dt="2022-12-31T06:24:18.555" v="178" actId="26606"/>
          <ac:grpSpMkLst>
            <pc:docMk/>
            <pc:sldMk cId="2256711596" sldId="267"/>
            <ac:grpSpMk id="352" creationId="{068ACACB-DD9E-4155-84BF-8E4D43DEC13D}"/>
          </ac:grpSpMkLst>
        </pc:grpChg>
        <pc:grpChg chg="add del">
          <ac:chgData name="Sven Van de Velde" userId="00b08bc3e1e83696" providerId="LiveId" clId="{76ED2C03-2F93-4AD3-AB05-2E8BF92E3155}" dt="2022-12-31T06:24:18.555" v="178" actId="26606"/>
          <ac:grpSpMkLst>
            <pc:docMk/>
            <pc:sldMk cId="2256711596" sldId="267"/>
            <ac:grpSpMk id="354" creationId="{BF3AEE19-128A-4FF8-954B-A9724F42E0D4}"/>
          </ac:grpSpMkLst>
        </pc:grpChg>
        <pc:grpChg chg="add">
          <ac:chgData name="Sven Van de Velde" userId="00b08bc3e1e83696" providerId="LiveId" clId="{76ED2C03-2F93-4AD3-AB05-2E8BF92E3155}" dt="2022-12-31T06:24:18.633" v="179" actId="26606"/>
          <ac:grpSpMkLst>
            <pc:docMk/>
            <pc:sldMk cId="2256711596" sldId="267"/>
            <ac:grpSpMk id="358" creationId="{9795E515-5F57-431F-9A0D-3A0419DF7572}"/>
          </ac:grpSpMkLst>
        </pc:grpChg>
        <pc:grpChg chg="add">
          <ac:chgData name="Sven Van de Velde" userId="00b08bc3e1e83696" providerId="LiveId" clId="{76ED2C03-2F93-4AD3-AB05-2E8BF92E3155}" dt="2022-12-31T06:24:18.633" v="179" actId="26606"/>
          <ac:grpSpMkLst>
            <pc:docMk/>
            <pc:sldMk cId="2256711596" sldId="267"/>
            <ac:grpSpMk id="359" creationId="{AD579530-1077-46B3-BD5C-81BB270A1D5B}"/>
          </ac:grpSpMkLst>
        </pc:grpChg>
        <pc:grpChg chg="add">
          <ac:chgData name="Sven Van de Velde" userId="00b08bc3e1e83696" providerId="LiveId" clId="{76ED2C03-2F93-4AD3-AB05-2E8BF92E3155}" dt="2022-12-31T06:24:18.633" v="179" actId="26606"/>
          <ac:grpSpMkLst>
            <pc:docMk/>
            <pc:sldMk cId="2256711596" sldId="267"/>
            <ac:grpSpMk id="360" creationId="{83F79A5F-63B5-4802-B39B-BF0F89DDDA15}"/>
          </ac:grpSpMkLst>
        </pc:grpChg>
        <pc:picChg chg="del">
          <ac:chgData name="Sven Van de Velde" userId="00b08bc3e1e83696" providerId="LiveId" clId="{76ED2C03-2F93-4AD3-AB05-2E8BF92E3155}" dt="2022-12-31T06:13:05.723" v="129" actId="478"/>
          <ac:picMkLst>
            <pc:docMk/>
            <pc:sldMk cId="2256711596" sldId="267"/>
            <ac:picMk id="3" creationId="{6108E1A4-AE36-4005-ABEE-EF23896C4270}"/>
          </ac:picMkLst>
        </pc:picChg>
        <pc:picChg chg="add del mod ord">
          <ac:chgData name="Sven Van de Velde" userId="00b08bc3e1e83696" providerId="LiveId" clId="{76ED2C03-2F93-4AD3-AB05-2E8BF92E3155}" dt="2022-12-31T08:31:08.237" v="2256" actId="167"/>
          <ac:picMkLst>
            <pc:docMk/>
            <pc:sldMk cId="2256711596" sldId="267"/>
            <ac:picMk id="4" creationId="{3E84D25D-F0F6-979D-EEE7-4B90251F6116}"/>
          </ac:picMkLst>
        </pc:picChg>
        <pc:picChg chg="add del mod">
          <ac:chgData name="Sven Van de Velde" userId="00b08bc3e1e83696" providerId="LiveId" clId="{76ED2C03-2F93-4AD3-AB05-2E8BF92E3155}" dt="2022-12-31T08:35:10.951" v="2277" actId="478"/>
          <ac:picMkLst>
            <pc:docMk/>
            <pc:sldMk cId="2256711596" sldId="267"/>
            <ac:picMk id="5" creationId="{DE841C97-EE93-3C88-1D55-2819E942FF66}"/>
          </ac:picMkLst>
        </pc:picChg>
        <pc:picChg chg="add del">
          <ac:chgData name="Sven Van de Velde" userId="00b08bc3e1e83696" providerId="LiveId" clId="{76ED2C03-2F93-4AD3-AB05-2E8BF92E3155}" dt="2022-12-31T06:16:18.368" v="136" actId="26606"/>
          <ac:picMkLst>
            <pc:docMk/>
            <pc:sldMk cId="2256711596" sldId="267"/>
            <ac:picMk id="8"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27" creationId="{3631D3C9-4C1D-4B3A-A737-E6E780042405}"/>
          </ac:picMkLst>
        </pc:picChg>
        <pc:picChg chg="add del">
          <ac:chgData name="Sven Van de Velde" userId="00b08bc3e1e83696" providerId="LiveId" clId="{76ED2C03-2F93-4AD3-AB05-2E8BF92E3155}" dt="2022-12-31T06:16:20.911" v="138" actId="26606"/>
          <ac:picMkLst>
            <pc:docMk/>
            <pc:sldMk cId="2256711596" sldId="267"/>
            <ac:picMk id="151" creationId="{50C065C3-0FE3-4452-B765-CB05BBB2A983}"/>
          </ac:picMkLst>
        </pc:picChg>
        <pc:picChg chg="add del">
          <ac:chgData name="Sven Van de Velde" userId="00b08bc3e1e83696" providerId="LiveId" clId="{76ED2C03-2F93-4AD3-AB05-2E8BF92E3155}" dt="2022-12-31T06:16:22.899" v="140" actId="26606"/>
          <ac:picMkLst>
            <pc:docMk/>
            <pc:sldMk cId="2256711596" sldId="267"/>
            <ac:picMk id="172"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94" creationId="{678E285C-BE9E-45B7-A3EE-B9792DAE9917}"/>
          </ac:picMkLst>
        </pc:picChg>
        <pc:picChg chg="add del">
          <ac:chgData name="Sven Van de Velde" userId="00b08bc3e1e83696" providerId="LiveId" clId="{76ED2C03-2F93-4AD3-AB05-2E8BF92E3155}" dt="2022-12-31T06:16:37.533" v="144" actId="26606"/>
          <ac:picMkLst>
            <pc:docMk/>
            <pc:sldMk cId="2256711596" sldId="267"/>
            <ac:picMk id="215" creationId="{50C065C3-0FE3-4452-B765-CB05BBB2A983}"/>
          </ac:picMkLst>
        </pc:picChg>
        <pc:picChg chg="add del">
          <ac:chgData name="Sven Van de Velde" userId="00b08bc3e1e83696" providerId="LiveId" clId="{76ED2C03-2F93-4AD3-AB05-2E8BF92E3155}" dt="2022-12-31T06:24:18.633" v="179" actId="26606"/>
          <ac:picMkLst>
            <pc:docMk/>
            <pc:sldMk cId="2256711596" sldId="267"/>
            <ac:picMk id="236" creationId="{50C065C3-0FE3-4452-B765-CB05BBB2A983}"/>
          </ac:picMkLst>
        </pc:picChg>
        <pc:picChg chg="add del">
          <ac:chgData name="Sven Van de Velde" userId="00b08bc3e1e83696" providerId="LiveId" clId="{76ED2C03-2F93-4AD3-AB05-2E8BF92E3155}" dt="2022-12-31T06:23:49.417" v="176" actId="26606"/>
          <ac:picMkLst>
            <pc:docMk/>
            <pc:sldMk cId="2256711596" sldId="267"/>
            <ac:picMk id="264" creationId="{50C065C3-0FE3-4452-B765-CB05BBB2A983}"/>
          </ac:picMkLst>
        </pc:picChg>
        <pc:picChg chg="add del">
          <ac:chgData name="Sven Van de Velde" userId="00b08bc3e1e83696" providerId="LiveId" clId="{76ED2C03-2F93-4AD3-AB05-2E8BF92E3155}" dt="2022-12-31T06:24:18.555" v="178" actId="26606"/>
          <ac:picMkLst>
            <pc:docMk/>
            <pc:sldMk cId="2256711596" sldId="267"/>
            <ac:picMk id="350" creationId="{50C065C3-0FE3-4452-B765-CB05BBB2A983}"/>
          </ac:picMkLst>
        </pc:picChg>
        <pc:picChg chg="add">
          <ac:chgData name="Sven Van de Velde" userId="00b08bc3e1e83696" providerId="LiveId" clId="{76ED2C03-2F93-4AD3-AB05-2E8BF92E3155}" dt="2022-12-31T06:24:18.633" v="179" actId="26606"/>
          <ac:picMkLst>
            <pc:docMk/>
            <pc:sldMk cId="2256711596" sldId="267"/>
            <ac:picMk id="357" creationId="{50C065C3-0FE3-4452-B765-CB05BBB2A983}"/>
          </ac:picMkLst>
        </pc:picChg>
      </pc:sldChg>
      <pc:sldChg chg="addSp modSp new del mod">
        <pc:chgData name="Sven Van de Velde" userId="00b08bc3e1e83696" providerId="LiveId" clId="{76ED2C03-2F93-4AD3-AB05-2E8BF92E3155}" dt="2023-01-01T17:39:00.793" v="9460" actId="47"/>
        <pc:sldMkLst>
          <pc:docMk/>
          <pc:sldMk cId="425282204" sldId="268"/>
        </pc:sldMkLst>
        <pc:spChg chg="add mod">
          <ac:chgData name="Sven Van de Velde" userId="00b08bc3e1e83696" providerId="LiveId" clId="{76ED2C03-2F93-4AD3-AB05-2E8BF92E3155}" dt="2022-12-31T06:58:15.700" v="558" actId="1076"/>
          <ac:spMkLst>
            <pc:docMk/>
            <pc:sldMk cId="425282204" sldId="268"/>
            <ac:spMk id="3" creationId="{B83E2AF1-B390-296D-9125-1221359D8CD8}"/>
          </ac:spMkLst>
        </pc:spChg>
        <pc:spChg chg="add mod">
          <ac:chgData name="Sven Van de Velde" userId="00b08bc3e1e83696" providerId="LiveId" clId="{76ED2C03-2F93-4AD3-AB05-2E8BF92E3155}" dt="2022-12-31T06:58:29.105" v="560" actId="1076"/>
          <ac:spMkLst>
            <pc:docMk/>
            <pc:sldMk cId="425282204" sldId="268"/>
            <ac:spMk id="5" creationId="{CCCCE978-F068-AD1B-3F2A-EF8614F5E766}"/>
          </ac:spMkLst>
        </pc:spChg>
        <pc:spChg chg="add mod">
          <ac:chgData name="Sven Van de Velde" userId="00b08bc3e1e83696" providerId="LiveId" clId="{76ED2C03-2F93-4AD3-AB05-2E8BF92E3155}" dt="2022-12-31T06:58:42.799" v="563"/>
          <ac:spMkLst>
            <pc:docMk/>
            <pc:sldMk cId="425282204" sldId="268"/>
            <ac:spMk id="7" creationId="{82DE1918-94BB-D7EC-FD00-701DFA7CB745}"/>
          </ac:spMkLst>
        </pc:spChg>
        <pc:spChg chg="add">
          <ac:chgData name="Sven Van de Velde" userId="00b08bc3e1e83696" providerId="LiveId" clId="{76ED2C03-2F93-4AD3-AB05-2E8BF92E3155}" dt="2022-12-31T06:58:44.566" v="564" actId="22"/>
          <ac:spMkLst>
            <pc:docMk/>
            <pc:sldMk cId="425282204" sldId="268"/>
            <ac:spMk id="9" creationId="{BD98DB41-3F5D-E86A-77E2-9ED737E82481}"/>
          </ac:spMkLst>
        </pc:spChg>
        <pc:spChg chg="add">
          <ac:chgData name="Sven Van de Velde" userId="00b08bc3e1e83696" providerId="LiveId" clId="{76ED2C03-2F93-4AD3-AB05-2E8BF92E3155}" dt="2022-12-31T06:58:50.480" v="565" actId="22"/>
          <ac:spMkLst>
            <pc:docMk/>
            <pc:sldMk cId="425282204" sldId="268"/>
            <ac:spMk id="11" creationId="{97879485-88F7-4371-CE65-5D64CEE03C56}"/>
          </ac:spMkLst>
        </pc:spChg>
      </pc:sldChg>
      <pc:sldChg chg="del">
        <pc:chgData name="Sven Van de Velde" userId="00b08bc3e1e83696" providerId="LiveId" clId="{76ED2C03-2F93-4AD3-AB05-2E8BF92E3155}" dt="2022-12-31T06:17:16.554" v="146" actId="47"/>
        <pc:sldMkLst>
          <pc:docMk/>
          <pc:sldMk cId="2554027203" sldId="268"/>
        </pc:sldMkLst>
      </pc:sldChg>
      <pc:sldChg chg="addSp delSp modSp new del mod">
        <pc:chgData name="Sven Van de Velde" userId="00b08bc3e1e83696" providerId="LiveId" clId="{76ED2C03-2F93-4AD3-AB05-2E8BF92E3155}" dt="2023-01-01T17:39:00.793" v="9460" actId="47"/>
        <pc:sldMkLst>
          <pc:docMk/>
          <pc:sldMk cId="1070895431" sldId="269"/>
        </pc:sldMkLst>
        <pc:spChg chg="add del mod">
          <ac:chgData name="Sven Van de Velde" userId="00b08bc3e1e83696" providerId="LiveId" clId="{76ED2C03-2F93-4AD3-AB05-2E8BF92E3155}" dt="2022-12-31T08:39:27.047" v="2319" actId="478"/>
          <ac:spMkLst>
            <pc:docMk/>
            <pc:sldMk cId="1070895431" sldId="269"/>
            <ac:spMk id="3" creationId="{CDBE4BD0-2A9E-9196-DF2E-C55F8285AFF1}"/>
          </ac:spMkLst>
        </pc:spChg>
      </pc:sldChg>
      <pc:sldChg chg="del">
        <pc:chgData name="Sven Van de Velde" userId="00b08bc3e1e83696" providerId="LiveId" clId="{76ED2C03-2F93-4AD3-AB05-2E8BF92E3155}" dt="2022-12-31T06:17:16.554" v="146" actId="47"/>
        <pc:sldMkLst>
          <pc:docMk/>
          <pc:sldMk cId="2405523070" sldId="269"/>
        </pc:sldMkLst>
      </pc:sldChg>
      <pc:sldChg chg="del">
        <pc:chgData name="Sven Van de Velde" userId="00b08bc3e1e83696" providerId="LiveId" clId="{76ED2C03-2F93-4AD3-AB05-2E8BF92E3155}" dt="2022-12-31T06:17:16.554" v="146" actId="47"/>
        <pc:sldMkLst>
          <pc:docMk/>
          <pc:sldMk cId="1319115296" sldId="270"/>
        </pc:sldMkLst>
      </pc:sldChg>
      <pc:sldChg chg="addSp delSp modSp new del mod setBg setClrOvrMap">
        <pc:chgData name="Sven Van de Velde" userId="00b08bc3e1e83696" providerId="LiveId" clId="{76ED2C03-2F93-4AD3-AB05-2E8BF92E3155}" dt="2023-01-01T17:39:06.069" v="9461" actId="47"/>
        <pc:sldMkLst>
          <pc:docMk/>
          <pc:sldMk cId="3691513049" sldId="270"/>
        </pc:sldMkLst>
        <pc:spChg chg="del mod ord">
          <ac:chgData name="Sven Van de Velde" userId="00b08bc3e1e83696" providerId="LiveId" clId="{76ED2C03-2F93-4AD3-AB05-2E8BF92E3155}" dt="2022-12-31T07:03:24.311" v="579" actId="478"/>
          <ac:spMkLst>
            <pc:docMk/>
            <pc:sldMk cId="3691513049" sldId="270"/>
            <ac:spMk id="2" creationId="{18D70A12-9876-8D7F-A157-71716B9AE6CD}"/>
          </ac:spMkLst>
        </pc:spChg>
        <pc:spChg chg="del">
          <ac:chgData name="Sven Van de Velde" userId="00b08bc3e1e83696" providerId="LiveId" clId="{76ED2C03-2F93-4AD3-AB05-2E8BF92E3155}" dt="2022-12-31T07:02:56.808" v="568" actId="931"/>
          <ac:spMkLst>
            <pc:docMk/>
            <pc:sldMk cId="3691513049" sldId="270"/>
            <ac:spMk id="3" creationId="{5593ECE7-91C8-800B-2D03-9EACBA4EECF6}"/>
          </ac:spMkLst>
        </pc:spChg>
        <pc:spChg chg="add del mod">
          <ac:chgData name="Sven Van de Velde" userId="00b08bc3e1e83696" providerId="LiveId" clId="{76ED2C03-2F93-4AD3-AB05-2E8BF92E3155}" dt="2022-12-31T07:16:48.494" v="585" actId="931"/>
          <ac:spMkLst>
            <pc:docMk/>
            <pc:sldMk cId="3691513049" sldId="270"/>
            <ac:spMk id="9" creationId="{1186DCEE-5F95-38E3-5657-5E2AB0282539}"/>
          </ac:spMkLst>
        </pc:spChg>
        <pc:spChg chg="add del">
          <ac:chgData name="Sven Van de Velde" userId="00b08bc3e1e83696" providerId="LiveId" clId="{76ED2C03-2F93-4AD3-AB05-2E8BF92E3155}" dt="2022-12-31T07:03:12.658" v="572" actId="26606"/>
          <ac:spMkLst>
            <pc:docMk/>
            <pc:sldMk cId="3691513049" sldId="270"/>
            <ac:spMk id="11" creationId="{5D46AAB2-B73D-3EA4-6320-DD8E6B2049EA}"/>
          </ac:spMkLst>
        </pc:spChg>
        <pc:spChg chg="add del">
          <ac:chgData name="Sven Van de Velde" userId="00b08bc3e1e83696" providerId="LiveId" clId="{76ED2C03-2F93-4AD3-AB05-2E8BF92E3155}" dt="2022-12-31T07:15:57.688" v="584" actId="22"/>
          <ac:spMkLst>
            <pc:docMk/>
            <pc:sldMk cId="3691513049" sldId="270"/>
            <ac:spMk id="12" creationId="{06596952-DCAC-E8B9-E7E7-1D9BF33A0282}"/>
          </ac:spMkLst>
        </pc:spChg>
        <pc:spChg chg="add del">
          <ac:chgData name="Sven Van de Velde" userId="00b08bc3e1e83696" providerId="LiveId" clId="{76ED2C03-2F93-4AD3-AB05-2E8BF92E3155}" dt="2022-12-31T07:03:15.980" v="574" actId="26606"/>
          <ac:spMkLst>
            <pc:docMk/>
            <pc:sldMk cId="3691513049" sldId="270"/>
            <ac:spMk id="46" creationId="{C2E4E997-8672-4FFD-B8EC-9932A8E4714B}"/>
          </ac:spMkLst>
        </pc:spChg>
        <pc:spChg chg="add del">
          <ac:chgData name="Sven Van de Velde" userId="00b08bc3e1e83696" providerId="LiveId" clId="{76ED2C03-2F93-4AD3-AB05-2E8BF92E3155}" dt="2022-12-31T07:03:15.980" v="574" actId="26606"/>
          <ac:spMkLst>
            <pc:docMk/>
            <pc:sldMk cId="3691513049" sldId="270"/>
            <ac:spMk id="47" creationId="{7F7D419D-BD42-E28F-F43F-4F98C2FB6E14}"/>
          </ac:spMkLst>
        </pc:spChg>
        <pc:spChg chg="add del">
          <ac:chgData name="Sven Van de Velde" userId="00b08bc3e1e83696" providerId="LiveId" clId="{76ED2C03-2F93-4AD3-AB05-2E8BF92E3155}" dt="2022-12-31T07:03:17.833" v="576" actId="26606"/>
          <ac:spMkLst>
            <pc:docMk/>
            <pc:sldMk cId="3691513049" sldId="270"/>
            <ac:spMk id="56" creationId="{3CBA50DB-DBC7-4B6E-B3C1-8FF1EA519791}"/>
          </ac:spMkLst>
        </pc:spChg>
        <pc:spChg chg="add del">
          <ac:chgData name="Sven Van de Velde" userId="00b08bc3e1e83696" providerId="LiveId" clId="{76ED2C03-2F93-4AD3-AB05-2E8BF92E3155}" dt="2022-12-31T07:03:17.833" v="576" actId="26606"/>
          <ac:spMkLst>
            <pc:docMk/>
            <pc:sldMk cId="3691513049" sldId="270"/>
            <ac:spMk id="59" creationId="{A1351C6B-7343-451F-AB4A-1CE294A4E927}"/>
          </ac:spMkLst>
        </pc:spChg>
        <pc:spChg chg="add del">
          <ac:chgData name="Sven Van de Velde" userId="00b08bc3e1e83696" providerId="LiveId" clId="{76ED2C03-2F93-4AD3-AB05-2E8BF92E3155}" dt="2022-12-31T07:03:17.833" v="576" actId="26606"/>
          <ac:spMkLst>
            <pc:docMk/>
            <pc:sldMk cId="3691513049" sldId="270"/>
            <ac:spMk id="64" creationId="{36BEB6A5-5623-0EF1-4254-A13B487B7906}"/>
          </ac:spMkLst>
        </pc:spChg>
        <pc:spChg chg="add del">
          <ac:chgData name="Sven Van de Velde" userId="00b08bc3e1e83696" providerId="LiveId" clId="{76ED2C03-2F93-4AD3-AB05-2E8BF92E3155}" dt="2022-12-31T07:03:20.847" v="578" actId="26606"/>
          <ac:spMkLst>
            <pc:docMk/>
            <pc:sldMk cId="3691513049" sldId="270"/>
            <ac:spMk id="69" creationId="{5D46AAB2-B73D-3EA4-6320-DD8E6B2049EA}"/>
          </ac:spMkLst>
        </pc:spChg>
        <pc:spChg chg="add del mod">
          <ac:chgData name="Sven Van de Velde" userId="00b08bc3e1e83696" providerId="LiveId" clId="{76ED2C03-2F93-4AD3-AB05-2E8BF92E3155}" dt="2022-12-31T07:18:50.531" v="595" actId="931"/>
          <ac:spMkLst>
            <pc:docMk/>
            <pc:sldMk cId="3691513049" sldId="270"/>
            <ac:spMk id="71" creationId="{07A412CD-E89D-BBBF-4AE3-2BB42A68BD66}"/>
          </ac:spMkLst>
        </pc:spChg>
        <pc:grpChg chg="add del">
          <ac:chgData name="Sven Van de Velde" userId="00b08bc3e1e83696" providerId="LiveId" clId="{76ED2C03-2F93-4AD3-AB05-2E8BF92E3155}" dt="2022-12-31T07:03:12.658" v="572" actId="26606"/>
          <ac:grpSpMkLst>
            <pc:docMk/>
            <pc:sldMk cId="3691513049" sldId="270"/>
            <ac:grpSpMk id="14" creationId="{A0B38558-5389-4817-936F-FD62560CAC11}"/>
          </ac:grpSpMkLst>
        </pc:grpChg>
        <pc:grpChg chg="add del">
          <ac:chgData name="Sven Van de Velde" userId="00b08bc3e1e83696" providerId="LiveId" clId="{76ED2C03-2F93-4AD3-AB05-2E8BF92E3155}" dt="2022-12-31T07:03:12.658" v="572" actId="26606"/>
          <ac:grpSpMkLst>
            <pc:docMk/>
            <pc:sldMk cId="3691513049" sldId="270"/>
            <ac:grpSpMk id="18" creationId="{15502586-682B-4EDF-9515-674BB4E1CD13}"/>
          </ac:grpSpMkLst>
        </pc:grpChg>
        <pc:grpChg chg="add del">
          <ac:chgData name="Sven Van de Velde" userId="00b08bc3e1e83696" providerId="LiveId" clId="{76ED2C03-2F93-4AD3-AB05-2E8BF92E3155}" dt="2022-12-31T07:03:15.980" v="574" actId="26606"/>
          <ac:grpSpMkLst>
            <pc:docMk/>
            <pc:sldMk cId="3691513049" sldId="270"/>
            <ac:grpSpMk id="48" creationId="{453E4DEE-E996-40F8-8635-0FF43D7348F9}"/>
          </ac:grpSpMkLst>
        </pc:grpChg>
        <pc:grpChg chg="add del">
          <ac:chgData name="Sven Van de Velde" userId="00b08bc3e1e83696" providerId="LiveId" clId="{76ED2C03-2F93-4AD3-AB05-2E8BF92E3155}" dt="2022-12-31T07:03:17.833" v="576" actId="26606"/>
          <ac:grpSpMkLst>
            <pc:docMk/>
            <pc:sldMk cId="3691513049" sldId="270"/>
            <ac:grpSpMk id="58" creationId="{1DED8FB6-AF8D-4D98-913D-E6486FEC1021}"/>
          </ac:grpSpMkLst>
        </pc:grpChg>
        <pc:grpChg chg="add del">
          <ac:chgData name="Sven Van de Velde" userId="00b08bc3e1e83696" providerId="LiveId" clId="{76ED2C03-2F93-4AD3-AB05-2E8BF92E3155}" dt="2022-12-31T07:03:20.847" v="578" actId="26606"/>
          <ac:grpSpMkLst>
            <pc:docMk/>
            <pc:sldMk cId="3691513049" sldId="270"/>
            <ac:grpSpMk id="66" creationId="{A0B38558-5389-4817-936F-FD62560CAC11}"/>
          </ac:grpSpMkLst>
        </pc:grpChg>
        <pc:grpChg chg="add del">
          <ac:chgData name="Sven Van de Velde" userId="00b08bc3e1e83696" providerId="LiveId" clId="{76ED2C03-2F93-4AD3-AB05-2E8BF92E3155}" dt="2022-12-31T07:03:20.847" v="578" actId="26606"/>
          <ac:grpSpMkLst>
            <pc:docMk/>
            <pc:sldMk cId="3691513049" sldId="270"/>
            <ac:grpSpMk id="68" creationId="{15502586-682B-4EDF-9515-674BB4E1CD13}"/>
          </ac:grpSpMkLst>
        </pc:grpChg>
        <pc:picChg chg="add del mod">
          <ac:chgData name="Sven Van de Velde" userId="00b08bc3e1e83696" providerId="LiveId" clId="{76ED2C03-2F93-4AD3-AB05-2E8BF92E3155}" dt="2022-12-31T07:15:55.048" v="582" actId="478"/>
          <ac:picMkLst>
            <pc:docMk/>
            <pc:sldMk cId="3691513049" sldId="270"/>
            <ac:picMk id="7" creationId="{F1FCFED0-1D1E-DBB1-C214-8C449839F7E5}"/>
          </ac:picMkLst>
        </pc:picChg>
        <pc:picChg chg="add del">
          <ac:chgData name="Sven Van de Velde" userId="00b08bc3e1e83696" providerId="LiveId" clId="{76ED2C03-2F93-4AD3-AB05-2E8BF92E3155}" dt="2022-12-31T07:03:15.980" v="574" actId="26606"/>
          <ac:picMkLst>
            <pc:docMk/>
            <pc:sldMk cId="3691513049" sldId="270"/>
            <ac:picMk id="16" creationId="{FE6BA9E6-1D9E-4D30-B528-D49FA1342E4E}"/>
          </ac:picMkLst>
        </pc:picChg>
        <pc:picChg chg="add del">
          <ac:chgData name="Sven Van de Velde" userId="00b08bc3e1e83696" providerId="LiveId" clId="{76ED2C03-2F93-4AD3-AB05-2E8BF92E3155}" dt="2022-12-31T07:03:17.833" v="576" actId="26606"/>
          <ac:picMkLst>
            <pc:docMk/>
            <pc:sldMk cId="3691513049" sldId="270"/>
            <ac:picMk id="57" creationId="{5B3DE270-418F-47A7-B311-C4D876041DC6}"/>
          </ac:picMkLst>
        </pc:picChg>
        <pc:picChg chg="add del mod">
          <ac:chgData name="Sven Van de Velde" userId="00b08bc3e1e83696" providerId="LiveId" clId="{76ED2C03-2F93-4AD3-AB05-2E8BF92E3155}" dt="2022-12-31T07:18:45.030" v="594" actId="478"/>
          <ac:picMkLst>
            <pc:docMk/>
            <pc:sldMk cId="3691513049" sldId="270"/>
            <ac:picMk id="65" creationId="{D3366175-0CDD-A680-A34C-BD42CEEABE8F}"/>
          </ac:picMkLst>
        </pc:picChg>
        <pc:picChg chg="add mod">
          <ac:chgData name="Sven Van de Velde" userId="00b08bc3e1e83696" providerId="LiveId" clId="{76ED2C03-2F93-4AD3-AB05-2E8BF92E3155}" dt="2022-12-31T08:39:18.774" v="2318"/>
          <ac:picMkLst>
            <pc:docMk/>
            <pc:sldMk cId="3691513049" sldId="270"/>
            <ac:picMk id="73" creationId="{53D0BD81-CBF0-C168-9A61-D2310C621B33}"/>
          </ac:picMkLst>
        </pc:picChg>
      </pc:sldChg>
      <pc:sldChg chg="addSp delSp modSp new mod ord setBg setClrOvrMap">
        <pc:chgData name="Sven Van de Velde" userId="00b08bc3e1e83696" providerId="LiveId" clId="{76ED2C03-2F93-4AD3-AB05-2E8BF92E3155}" dt="2022-12-31T12:36:23.946" v="4885" actId="207"/>
        <pc:sldMkLst>
          <pc:docMk/>
          <pc:sldMk cId="234459511" sldId="271"/>
        </pc:sldMkLst>
        <pc:spChg chg="del mod">
          <ac:chgData name="Sven Van de Velde" userId="00b08bc3e1e83696" providerId="LiveId" clId="{76ED2C03-2F93-4AD3-AB05-2E8BF92E3155}" dt="2022-12-31T08:37:28.093" v="2301" actId="478"/>
          <ac:spMkLst>
            <pc:docMk/>
            <pc:sldMk cId="234459511" sldId="271"/>
            <ac:spMk id="2" creationId="{01F43A47-5E40-D6D6-1814-03FBAE4492EB}"/>
          </ac:spMkLst>
        </pc:spChg>
        <pc:spChg chg="del">
          <ac:chgData name="Sven Van de Velde" userId="00b08bc3e1e83696" providerId="LiveId" clId="{76ED2C03-2F93-4AD3-AB05-2E8BF92E3155}" dt="2022-12-31T07:29:39.418" v="619" actId="1032"/>
          <ac:spMkLst>
            <pc:docMk/>
            <pc:sldMk cId="234459511" sldId="271"/>
            <ac:spMk id="3" creationId="{268EA1F7-263C-DD0D-0C9F-E2EC68487512}"/>
          </ac:spMkLst>
        </pc:spChg>
        <pc:spChg chg="add del">
          <ac:chgData name="Sven Van de Velde" userId="00b08bc3e1e83696" providerId="LiveId" clId="{76ED2C03-2F93-4AD3-AB05-2E8BF92E3155}" dt="2022-12-31T07:37:59.788" v="1225" actId="26606"/>
          <ac:spMkLst>
            <pc:docMk/>
            <pc:sldMk cId="234459511" sldId="271"/>
            <ac:spMk id="6" creationId="{2EEF4763-EB4A-4A35-89EB-AD2763B48C3B}"/>
          </ac:spMkLst>
        </pc:spChg>
        <pc:spChg chg="add del">
          <ac:chgData name="Sven Van de Velde" userId="00b08bc3e1e83696" providerId="LiveId" clId="{76ED2C03-2F93-4AD3-AB05-2E8BF92E3155}" dt="2022-12-31T07:38:47.923" v="1237" actId="26606"/>
          <ac:spMkLst>
            <pc:docMk/>
            <pc:sldMk cId="234459511" sldId="271"/>
            <ac:spMk id="7"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8" creationId="{54B9C16B-AC4A-44ED-9075-F76549B46E7C}"/>
          </ac:spMkLst>
        </pc:spChg>
        <pc:spChg chg="add del">
          <ac:chgData name="Sven Van de Velde" userId="00b08bc3e1e83696" providerId="LiveId" clId="{76ED2C03-2F93-4AD3-AB05-2E8BF92E3155}" dt="2022-12-31T07:37:24.449" v="1215" actId="26606"/>
          <ac:spMkLst>
            <pc:docMk/>
            <pc:sldMk cId="234459511" sldId="271"/>
            <ac:spMk id="9" creationId="{2EEF4763-EB4A-4A35-89EB-AD2763B48C3B}"/>
          </ac:spMkLst>
        </pc:spChg>
        <pc:spChg chg="add del">
          <ac:chgData name="Sven Van de Velde" userId="00b08bc3e1e83696" providerId="LiveId" clId="{76ED2C03-2F93-4AD3-AB05-2E8BF92E3155}" dt="2022-12-31T08:08:57.331" v="1875" actId="26606"/>
          <ac:spMkLst>
            <pc:docMk/>
            <pc:sldMk cId="234459511" sldId="271"/>
            <ac:spMk id="12" creationId="{2EEF4763-EB4A-4A35-89EB-AD2763B48C3B}"/>
          </ac:spMkLst>
        </pc:spChg>
        <pc:spChg chg="add del">
          <ac:chgData name="Sven Van de Velde" userId="00b08bc3e1e83696" providerId="LiveId" clId="{76ED2C03-2F93-4AD3-AB05-2E8BF92E3155}" dt="2022-12-31T08:09:16.975" v="1885" actId="26606"/>
          <ac:spMkLst>
            <pc:docMk/>
            <pc:sldMk cId="234459511" sldId="271"/>
            <ac:spMk id="14"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42" creationId="{B53044DC-4918-43DA-B49D-91673C6C9485}"/>
          </ac:spMkLst>
        </pc:spChg>
        <pc:spChg chg="add del">
          <ac:chgData name="Sven Van de Velde" userId="00b08bc3e1e83696" providerId="LiveId" clId="{76ED2C03-2F93-4AD3-AB05-2E8BF92E3155}" dt="2022-12-31T07:41:25.382" v="1253" actId="26606"/>
          <ac:spMkLst>
            <pc:docMk/>
            <pc:sldMk cId="234459511" sldId="271"/>
            <ac:spMk id="54" creationId="{C0170EB2-D797-4D4E-9C08-A165F6A14FC4}"/>
          </ac:spMkLst>
        </pc:spChg>
        <pc:spChg chg="add mod ord">
          <ac:chgData name="Sven Van de Velde" userId="00b08bc3e1e83696" providerId="LiveId" clId="{76ED2C03-2F93-4AD3-AB05-2E8BF92E3155}" dt="2022-12-31T12:36:00.527" v="4884" actId="404"/>
          <ac:spMkLst>
            <pc:docMk/>
            <pc:sldMk cId="234459511" sldId="271"/>
            <ac:spMk id="74" creationId="{04E6E6B4-6D84-A281-35EA-16C92244E80F}"/>
          </ac:spMkLst>
        </pc:spChg>
        <pc:spChg chg="add del">
          <ac:chgData name="Sven Van de Velde" userId="00b08bc3e1e83696" providerId="LiveId" clId="{76ED2C03-2F93-4AD3-AB05-2E8BF92E3155}" dt="2022-12-31T07:40:42.475" v="1249" actId="26606"/>
          <ac:spMkLst>
            <pc:docMk/>
            <pc:sldMk cId="234459511" sldId="271"/>
            <ac:spMk id="75" creationId="{54B9C16B-AC4A-44ED-9075-F76549B46E7C}"/>
          </ac:spMkLst>
        </pc:spChg>
        <pc:spChg chg="add del">
          <ac:chgData name="Sven Van de Velde" userId="00b08bc3e1e83696" providerId="LiveId" clId="{76ED2C03-2F93-4AD3-AB05-2E8BF92E3155}" dt="2022-12-31T07:40:42.475" v="1249" actId="26606"/>
          <ac:spMkLst>
            <pc:docMk/>
            <pc:sldMk cId="234459511" sldId="271"/>
            <ac:spMk id="78" creationId="{B53044DC-4918-43DA-B49D-91673C6C9485}"/>
          </ac:spMkLst>
        </pc:spChg>
        <pc:spChg chg="add del">
          <ac:chgData name="Sven Van de Velde" userId="00b08bc3e1e83696" providerId="LiveId" clId="{76ED2C03-2F93-4AD3-AB05-2E8BF92E3155}" dt="2022-12-31T07:40:46.747" v="1251" actId="26606"/>
          <ac:spMkLst>
            <pc:docMk/>
            <pc:sldMk cId="234459511" sldId="271"/>
            <ac:spMk id="82" creationId="{E79AA19A-D2E5-47F2-AF0A-1AF60D42CCBD}"/>
          </ac:spMkLst>
        </pc:spChg>
        <pc:spChg chg="add del">
          <ac:chgData name="Sven Van de Velde" userId="00b08bc3e1e83696" providerId="LiveId" clId="{76ED2C03-2F93-4AD3-AB05-2E8BF92E3155}" dt="2022-12-31T07:40:46.747" v="1251" actId="26606"/>
          <ac:spMkLst>
            <pc:docMk/>
            <pc:sldMk cId="234459511" sldId="271"/>
            <ac:spMk id="85" creationId="{092ADBCF-B973-4C52-B740-4963E95B35C5}"/>
          </ac:spMkLst>
        </pc:spChg>
        <pc:spChg chg="add del mod">
          <ac:chgData name="Sven Van de Velde" userId="00b08bc3e1e83696" providerId="LiveId" clId="{76ED2C03-2F93-4AD3-AB05-2E8BF92E3155}" dt="2022-12-31T08:41:50.830" v="2353" actId="478"/>
          <ac:spMkLst>
            <pc:docMk/>
            <pc:sldMk cId="234459511" sldId="271"/>
            <ac:spMk id="87" creationId="{7EEFAD3E-6A85-62A7-E7B8-33B3CD75B731}"/>
          </ac:spMkLst>
        </pc:spChg>
        <pc:spChg chg="add del">
          <ac:chgData name="Sven Van de Velde" userId="00b08bc3e1e83696" providerId="LiveId" clId="{76ED2C03-2F93-4AD3-AB05-2E8BF92E3155}" dt="2022-12-31T07:41:25.382" v="1253" actId="26606"/>
          <ac:spMkLst>
            <pc:docMk/>
            <pc:sldMk cId="234459511" sldId="271"/>
            <ac:spMk id="88" creationId="{8A0A9431-2A3C-49F3-B6F6-720209A22FC4}"/>
          </ac:spMkLst>
        </pc:spChg>
        <pc:spChg chg="add del">
          <ac:chgData name="Sven Van de Velde" userId="00b08bc3e1e83696" providerId="LiveId" clId="{76ED2C03-2F93-4AD3-AB05-2E8BF92E3155}" dt="2022-12-31T07:41:27.985" v="1255" actId="26606"/>
          <ac:spMkLst>
            <pc:docMk/>
            <pc:sldMk cId="234459511" sldId="271"/>
            <ac:spMk id="95" creationId="{E79AA19A-D2E5-47F2-AF0A-1AF60D42CCBD}"/>
          </ac:spMkLst>
        </pc:spChg>
        <pc:spChg chg="add del">
          <ac:chgData name="Sven Van de Velde" userId="00b08bc3e1e83696" providerId="LiveId" clId="{76ED2C03-2F93-4AD3-AB05-2E8BF92E3155}" dt="2022-12-31T07:41:27.985" v="1255" actId="26606"/>
          <ac:spMkLst>
            <pc:docMk/>
            <pc:sldMk cId="234459511" sldId="271"/>
            <ac:spMk id="99" creationId="{092ADBCF-B973-4C52-B740-4963E95B35C5}"/>
          </ac:spMkLst>
        </pc:spChg>
        <pc:spChg chg="add del">
          <ac:chgData name="Sven Van de Velde" userId="00b08bc3e1e83696" providerId="LiveId" clId="{76ED2C03-2F93-4AD3-AB05-2E8BF92E3155}" dt="2022-12-31T08:37:32.368" v="2303" actId="22"/>
          <ac:spMkLst>
            <pc:docMk/>
            <pc:sldMk cId="234459511" sldId="271"/>
            <ac:spMk id="102" creationId="{EC365326-8FFB-33DE-F81B-C1B647204D95}"/>
          </ac:spMkLst>
        </pc:spChg>
        <pc:spChg chg="add del">
          <ac:chgData name="Sven Van de Velde" userId="00b08bc3e1e83696" providerId="LiveId" clId="{76ED2C03-2F93-4AD3-AB05-2E8BF92E3155}" dt="2022-12-31T07:41:30.468" v="1257" actId="26606"/>
          <ac:spMkLst>
            <pc:docMk/>
            <pc:sldMk cId="234459511" sldId="271"/>
            <ac:spMk id="103" creationId="{E79AA19A-D2E5-47F2-AF0A-1AF60D42CCBD}"/>
          </ac:spMkLst>
        </pc:spChg>
        <pc:spChg chg="add del">
          <ac:chgData name="Sven Van de Velde" userId="00b08bc3e1e83696" providerId="LiveId" clId="{76ED2C03-2F93-4AD3-AB05-2E8BF92E3155}" dt="2022-12-31T07:41:30.468" v="1257" actId="26606"/>
          <ac:spMkLst>
            <pc:docMk/>
            <pc:sldMk cId="234459511" sldId="271"/>
            <ac:spMk id="107" creationId="{092ADBCF-B973-4C52-B740-4963E95B35C5}"/>
          </ac:spMkLst>
        </pc:spChg>
        <pc:spChg chg="add del">
          <ac:chgData name="Sven Van de Velde" userId="00b08bc3e1e83696" providerId="LiveId" clId="{76ED2C03-2F93-4AD3-AB05-2E8BF92E3155}" dt="2022-12-31T07:41:34.290" v="1259" actId="26606"/>
          <ac:spMkLst>
            <pc:docMk/>
            <pc:sldMk cId="234459511" sldId="271"/>
            <ac:spMk id="111" creationId="{8A0A9431-2A3C-49F3-B6F6-720209A22FC4}"/>
          </ac:spMkLst>
        </pc:spChg>
        <pc:spChg chg="add del">
          <ac:chgData name="Sven Van de Velde" userId="00b08bc3e1e83696" providerId="LiveId" clId="{76ED2C03-2F93-4AD3-AB05-2E8BF92E3155}" dt="2022-12-31T07:41:34.290" v="1259" actId="26606"/>
          <ac:spMkLst>
            <pc:docMk/>
            <pc:sldMk cId="234459511" sldId="271"/>
            <ac:spMk id="117" creationId="{C0170EB2-D797-4D4E-9C08-A165F6A14FC4}"/>
          </ac:spMkLst>
        </pc:spChg>
        <pc:spChg chg="add del">
          <ac:chgData name="Sven Van de Velde" userId="00b08bc3e1e83696" providerId="LiveId" clId="{76ED2C03-2F93-4AD3-AB05-2E8BF92E3155}" dt="2022-12-31T07:42:01.780" v="1261" actId="26606"/>
          <ac:spMkLst>
            <pc:docMk/>
            <pc:sldMk cId="234459511" sldId="271"/>
            <ac:spMk id="119" creationId="{54B9C16B-AC4A-44ED-9075-F76549B46E7C}"/>
          </ac:spMkLst>
        </pc:spChg>
        <pc:spChg chg="add del">
          <ac:chgData name="Sven Van de Velde" userId="00b08bc3e1e83696" providerId="LiveId" clId="{76ED2C03-2F93-4AD3-AB05-2E8BF92E3155}" dt="2022-12-31T07:42:01.780" v="1261" actId="26606"/>
          <ac:spMkLst>
            <pc:docMk/>
            <pc:sldMk cId="234459511" sldId="271"/>
            <ac:spMk id="123" creationId="{B53044DC-4918-43DA-B49D-91673C6C9485}"/>
          </ac:spMkLst>
        </pc:spChg>
        <pc:spChg chg="add del">
          <ac:chgData name="Sven Van de Velde" userId="00b08bc3e1e83696" providerId="LiveId" clId="{76ED2C03-2F93-4AD3-AB05-2E8BF92E3155}" dt="2022-12-31T07:42:06.843" v="1263" actId="26606"/>
          <ac:spMkLst>
            <pc:docMk/>
            <pc:sldMk cId="234459511" sldId="271"/>
            <ac:spMk id="128" creationId="{54B9C16B-AC4A-44ED-9075-F76549B46E7C}"/>
          </ac:spMkLst>
        </pc:spChg>
        <pc:spChg chg="add del">
          <ac:chgData name="Sven Van de Velde" userId="00b08bc3e1e83696" providerId="LiveId" clId="{76ED2C03-2F93-4AD3-AB05-2E8BF92E3155}" dt="2022-12-31T07:42:06.843" v="1263" actId="26606"/>
          <ac:spMkLst>
            <pc:docMk/>
            <pc:sldMk cId="234459511" sldId="271"/>
            <ac:spMk id="132" creationId="{B53044DC-4918-43DA-B49D-91673C6C9485}"/>
          </ac:spMkLst>
        </pc:spChg>
        <pc:grpChg chg="add del">
          <ac:chgData name="Sven Van de Velde" userId="00b08bc3e1e83696" providerId="LiveId" clId="{76ED2C03-2F93-4AD3-AB05-2E8BF92E3155}" dt="2022-12-31T07:40:39.827" v="1247" actId="26606"/>
          <ac:grpSpMkLst>
            <pc:docMk/>
            <pc:sldMk cId="234459511" sldId="271"/>
            <ac:grpSpMk id="11" creationId="{62A2FEB6-F419-4684-9ABC-9E32E012E8B7}"/>
          </ac:grpSpMkLst>
        </pc:grpChg>
        <pc:grpChg chg="add del">
          <ac:chgData name="Sven Van de Velde" userId="00b08bc3e1e83696" providerId="LiveId" clId="{76ED2C03-2F93-4AD3-AB05-2E8BF92E3155}" dt="2022-12-31T07:40:46.747" v="1251" actId="26606"/>
          <ac:grpSpMkLst>
            <pc:docMk/>
            <pc:sldMk cId="234459511" sldId="271"/>
            <ac:grpSpMk id="13" creationId="{81F2BFD0-D896-4BA3-BA8F-0C866BD0246E}"/>
          </ac:grpSpMkLst>
        </pc:grpChg>
        <pc:grpChg chg="add del">
          <ac:chgData name="Sven Van de Velde" userId="00b08bc3e1e83696" providerId="LiveId" clId="{76ED2C03-2F93-4AD3-AB05-2E8BF92E3155}" dt="2022-12-31T07:40:39.827" v="1247" actId="26606"/>
          <ac:grpSpMkLst>
            <pc:docMk/>
            <pc:sldMk cId="234459511" sldId="271"/>
            <ac:grpSpMk id="44" creationId="{1DCE6B36-1420-43AB-86CF-4E653A517B9C}"/>
          </ac:grpSpMkLst>
        </pc:grpChg>
        <pc:grpChg chg="add del">
          <ac:chgData name="Sven Van de Velde" userId="00b08bc3e1e83696" providerId="LiveId" clId="{76ED2C03-2F93-4AD3-AB05-2E8BF92E3155}" dt="2022-12-31T07:40:42.475" v="1249" actId="26606"/>
          <ac:grpSpMkLst>
            <pc:docMk/>
            <pc:sldMk cId="234459511" sldId="271"/>
            <ac:grpSpMk id="76" creationId="{62A2FEB6-F419-4684-9ABC-9E32E012E8B7}"/>
          </ac:grpSpMkLst>
        </pc:grpChg>
        <pc:grpChg chg="add del">
          <ac:chgData name="Sven Van de Velde" userId="00b08bc3e1e83696" providerId="LiveId" clId="{76ED2C03-2F93-4AD3-AB05-2E8BF92E3155}" dt="2022-12-31T07:40:42.475" v="1249" actId="26606"/>
          <ac:grpSpMkLst>
            <pc:docMk/>
            <pc:sldMk cId="234459511" sldId="271"/>
            <ac:grpSpMk id="79" creationId="{1DCE6B36-1420-43AB-86CF-4E653A517B9C}"/>
          </ac:grpSpMkLst>
        </pc:grpChg>
        <pc:grpChg chg="add del">
          <ac:chgData name="Sven Van de Velde" userId="00b08bc3e1e83696" providerId="LiveId" clId="{76ED2C03-2F93-4AD3-AB05-2E8BF92E3155}" dt="2022-12-31T07:40:46.747" v="1251" actId="26606"/>
          <ac:grpSpMkLst>
            <pc:docMk/>
            <pc:sldMk cId="234459511" sldId="271"/>
            <ac:grpSpMk id="86" creationId="{3FDD94EF-2C73-4E4C-8332-A75D8AC6BE3E}"/>
          </ac:grpSpMkLst>
        </pc:grpChg>
        <pc:grpChg chg="add del">
          <ac:chgData name="Sven Van de Velde" userId="00b08bc3e1e83696" providerId="LiveId" clId="{76ED2C03-2F93-4AD3-AB05-2E8BF92E3155}" dt="2022-12-31T07:41:25.382" v="1253" actId="26606"/>
          <ac:grpSpMkLst>
            <pc:docMk/>
            <pc:sldMk cId="234459511" sldId="271"/>
            <ac:grpSpMk id="90" creationId="{BC3AB4E7-FF55-4CA6-B4C7-4E0E25F28386}"/>
          </ac:grpSpMkLst>
        </pc:grpChg>
        <pc:grpChg chg="add del">
          <ac:chgData name="Sven Van de Velde" userId="00b08bc3e1e83696" providerId="LiveId" clId="{76ED2C03-2F93-4AD3-AB05-2E8BF92E3155}" dt="2022-12-31T07:41:25.382" v="1253" actId="26606"/>
          <ac:grpSpMkLst>
            <pc:docMk/>
            <pc:sldMk cId="234459511" sldId="271"/>
            <ac:grpSpMk id="92" creationId="{80D8DF97-0106-4A43-B42C-B28CB965763B}"/>
          </ac:grpSpMkLst>
        </pc:grpChg>
        <pc:grpChg chg="add del">
          <ac:chgData name="Sven Van de Velde" userId="00b08bc3e1e83696" providerId="LiveId" clId="{76ED2C03-2F93-4AD3-AB05-2E8BF92E3155}" dt="2022-12-31T07:41:27.985" v="1255" actId="26606"/>
          <ac:grpSpMkLst>
            <pc:docMk/>
            <pc:sldMk cId="234459511" sldId="271"/>
            <ac:grpSpMk id="97" creationId="{81F2BFD0-D896-4BA3-BA8F-0C866BD0246E}"/>
          </ac:grpSpMkLst>
        </pc:grpChg>
        <pc:grpChg chg="add del">
          <ac:chgData name="Sven Van de Velde" userId="00b08bc3e1e83696" providerId="LiveId" clId="{76ED2C03-2F93-4AD3-AB05-2E8BF92E3155}" dt="2022-12-31T07:41:27.985" v="1255" actId="26606"/>
          <ac:grpSpMkLst>
            <pc:docMk/>
            <pc:sldMk cId="234459511" sldId="271"/>
            <ac:grpSpMk id="100" creationId="{3FDD94EF-2C73-4E4C-8332-A75D8AC6BE3E}"/>
          </ac:grpSpMkLst>
        </pc:grpChg>
        <pc:grpChg chg="add del">
          <ac:chgData name="Sven Van de Velde" userId="00b08bc3e1e83696" providerId="LiveId" clId="{76ED2C03-2F93-4AD3-AB05-2E8BF92E3155}" dt="2022-12-31T07:41:30.468" v="1257" actId="26606"/>
          <ac:grpSpMkLst>
            <pc:docMk/>
            <pc:sldMk cId="234459511" sldId="271"/>
            <ac:grpSpMk id="105" creationId="{81F2BFD0-D896-4BA3-BA8F-0C866BD0246E}"/>
          </ac:grpSpMkLst>
        </pc:grpChg>
        <pc:grpChg chg="add del">
          <ac:chgData name="Sven Van de Velde" userId="00b08bc3e1e83696" providerId="LiveId" clId="{76ED2C03-2F93-4AD3-AB05-2E8BF92E3155}" dt="2022-12-31T07:41:30.468" v="1257" actId="26606"/>
          <ac:grpSpMkLst>
            <pc:docMk/>
            <pc:sldMk cId="234459511" sldId="271"/>
            <ac:grpSpMk id="108" creationId="{3FDD94EF-2C73-4E4C-8332-A75D8AC6BE3E}"/>
          </ac:grpSpMkLst>
        </pc:grpChg>
        <pc:grpChg chg="add del">
          <ac:chgData name="Sven Van de Velde" userId="00b08bc3e1e83696" providerId="LiveId" clId="{76ED2C03-2F93-4AD3-AB05-2E8BF92E3155}" dt="2022-12-31T07:41:34.290" v="1259" actId="26606"/>
          <ac:grpSpMkLst>
            <pc:docMk/>
            <pc:sldMk cId="234459511" sldId="271"/>
            <ac:grpSpMk id="113" creationId="{BC3AB4E7-FF55-4CA6-B4C7-4E0E25F28386}"/>
          </ac:grpSpMkLst>
        </pc:grpChg>
        <pc:grpChg chg="add del">
          <ac:chgData name="Sven Van de Velde" userId="00b08bc3e1e83696" providerId="LiveId" clId="{76ED2C03-2F93-4AD3-AB05-2E8BF92E3155}" dt="2022-12-31T07:41:34.290" v="1259" actId="26606"/>
          <ac:grpSpMkLst>
            <pc:docMk/>
            <pc:sldMk cId="234459511" sldId="271"/>
            <ac:grpSpMk id="115" creationId="{80D8DF97-0106-4A43-B42C-B28CB965763B}"/>
          </ac:grpSpMkLst>
        </pc:grpChg>
        <pc:grpChg chg="add del">
          <ac:chgData name="Sven Van de Velde" userId="00b08bc3e1e83696" providerId="LiveId" clId="{76ED2C03-2F93-4AD3-AB05-2E8BF92E3155}" dt="2022-12-31T07:42:01.780" v="1261" actId="26606"/>
          <ac:grpSpMkLst>
            <pc:docMk/>
            <pc:sldMk cId="234459511" sldId="271"/>
            <ac:grpSpMk id="120" creationId="{62A2FEB6-F419-4684-9ABC-9E32E012E8B7}"/>
          </ac:grpSpMkLst>
        </pc:grpChg>
        <pc:grpChg chg="add del">
          <ac:chgData name="Sven Van de Velde" userId="00b08bc3e1e83696" providerId="LiveId" clId="{76ED2C03-2F93-4AD3-AB05-2E8BF92E3155}" dt="2022-12-31T07:42:01.780" v="1261" actId="26606"/>
          <ac:grpSpMkLst>
            <pc:docMk/>
            <pc:sldMk cId="234459511" sldId="271"/>
            <ac:grpSpMk id="124" creationId="{1DCE6B36-1420-43AB-86CF-4E653A517B9C}"/>
          </ac:grpSpMkLst>
        </pc:grpChg>
        <pc:grpChg chg="add del">
          <ac:chgData name="Sven Van de Velde" userId="00b08bc3e1e83696" providerId="LiveId" clId="{76ED2C03-2F93-4AD3-AB05-2E8BF92E3155}" dt="2022-12-31T07:42:06.843" v="1263" actId="26606"/>
          <ac:grpSpMkLst>
            <pc:docMk/>
            <pc:sldMk cId="234459511" sldId="271"/>
            <ac:grpSpMk id="129" creationId="{62A2FEB6-F419-4684-9ABC-9E32E012E8B7}"/>
          </ac:grpSpMkLst>
        </pc:grpChg>
        <pc:grpChg chg="add del">
          <ac:chgData name="Sven Van de Velde" userId="00b08bc3e1e83696" providerId="LiveId" clId="{76ED2C03-2F93-4AD3-AB05-2E8BF92E3155}" dt="2022-12-31T07:42:06.843" v="1263" actId="26606"/>
          <ac:grpSpMkLst>
            <pc:docMk/>
            <pc:sldMk cId="234459511" sldId="271"/>
            <ac:grpSpMk id="133" creationId="{1DCE6B36-1420-43AB-86CF-4E653A517B9C}"/>
          </ac:grpSpMkLst>
        </pc:grpChg>
        <pc:graphicFrameChg chg="add mod modGraphic">
          <ac:chgData name="Sven Van de Velde" userId="00b08bc3e1e83696" providerId="LiveId" clId="{76ED2C03-2F93-4AD3-AB05-2E8BF92E3155}" dt="2022-12-31T12:36:23.946" v="4885" actId="207"/>
          <ac:graphicFrameMkLst>
            <pc:docMk/>
            <pc:sldMk cId="234459511" sldId="271"/>
            <ac:graphicFrameMk id="4" creationId="{06FE16F9-2E81-59CA-FD8B-6E6C773A41C3}"/>
          </ac:graphicFrameMkLst>
        </pc:graphicFrameChg>
        <pc:picChg chg="add del mod">
          <ac:chgData name="Sven Van de Velde" userId="00b08bc3e1e83696" providerId="LiveId" clId="{76ED2C03-2F93-4AD3-AB05-2E8BF92E3155}" dt="2022-12-31T07:45:22.876" v="1268" actId="478"/>
          <ac:picMkLst>
            <pc:docMk/>
            <pc:sldMk cId="234459511" sldId="271"/>
            <ac:picMk id="10" creationId="{A5F1DB02-5CAE-4A09-0CB3-22784C605D48}"/>
          </ac:picMkLst>
        </pc:picChg>
        <pc:picChg chg="add del">
          <ac:chgData name="Sven Van de Velde" userId="00b08bc3e1e83696" providerId="LiveId" clId="{76ED2C03-2F93-4AD3-AB05-2E8BF92E3155}" dt="2022-12-31T07:40:39.827" v="1247" actId="26606"/>
          <ac:picMkLst>
            <pc:docMk/>
            <pc:sldMk cId="234459511" sldId="271"/>
            <ac:picMk id="40" creationId="{3E94A106-9341-485C-9057-9D62B2BD083F}"/>
          </ac:picMkLst>
        </pc:picChg>
        <pc:picChg chg="add mod ord">
          <ac:chgData name="Sven Van de Velde" userId="00b08bc3e1e83696" providerId="LiveId" clId="{76ED2C03-2F93-4AD3-AB05-2E8BF92E3155}" dt="2022-12-31T08:43:17.325" v="2393" actId="29295"/>
          <ac:picMkLst>
            <pc:docMk/>
            <pc:sldMk cId="234459511" sldId="271"/>
            <ac:picMk id="41" creationId="{D687FF3A-00BC-CAA2-8D3D-7CF9F76043C5}"/>
          </ac:picMkLst>
        </pc:picChg>
        <pc:picChg chg="add del mod">
          <ac:chgData name="Sven Van de Velde" userId="00b08bc3e1e83696" providerId="LiveId" clId="{76ED2C03-2F93-4AD3-AB05-2E8BF92E3155}" dt="2022-12-31T08:30:05.395" v="2253"/>
          <ac:picMkLst>
            <pc:docMk/>
            <pc:sldMk cId="234459511" sldId="271"/>
            <ac:picMk id="72" creationId="{8E4B6154-21A0-E44A-6323-4749F47D355D}"/>
          </ac:picMkLst>
        </pc:picChg>
        <pc:picChg chg="add del">
          <ac:chgData name="Sven Van de Velde" userId="00b08bc3e1e83696" providerId="LiveId" clId="{76ED2C03-2F93-4AD3-AB05-2E8BF92E3155}" dt="2022-12-31T07:40:39.827" v="1247" actId="26606"/>
          <ac:picMkLst>
            <pc:docMk/>
            <pc:sldMk cId="234459511" sldId="271"/>
            <ac:picMk id="73" creationId="{9BE36DBF-0333-4D36-A5BF-81FDA2406FE9}"/>
          </ac:picMkLst>
        </pc:picChg>
        <pc:picChg chg="add del">
          <ac:chgData name="Sven Van de Velde" userId="00b08bc3e1e83696" providerId="LiveId" clId="{76ED2C03-2F93-4AD3-AB05-2E8BF92E3155}" dt="2022-12-31T07:40:42.475" v="1249" actId="26606"/>
          <ac:picMkLst>
            <pc:docMk/>
            <pc:sldMk cId="234459511" sldId="271"/>
            <ac:picMk id="77" creationId="{3E94A106-9341-485C-9057-9D62B2BD083F}"/>
          </ac:picMkLst>
        </pc:picChg>
        <pc:picChg chg="add del">
          <ac:chgData name="Sven Van de Velde" userId="00b08bc3e1e83696" providerId="LiveId" clId="{76ED2C03-2F93-4AD3-AB05-2E8BF92E3155}" dt="2022-12-31T07:40:42.475" v="1249" actId="26606"/>
          <ac:picMkLst>
            <pc:docMk/>
            <pc:sldMk cId="234459511" sldId="271"/>
            <ac:picMk id="80" creationId="{9BE36DBF-0333-4D36-A5BF-81FDA2406FE9}"/>
          </ac:picMkLst>
        </pc:picChg>
        <pc:picChg chg="add del">
          <ac:chgData name="Sven Van de Velde" userId="00b08bc3e1e83696" providerId="LiveId" clId="{76ED2C03-2F93-4AD3-AB05-2E8BF92E3155}" dt="2022-12-31T07:40:46.747" v="1251" actId="26606"/>
          <ac:picMkLst>
            <pc:docMk/>
            <pc:sldMk cId="234459511" sldId="271"/>
            <ac:picMk id="83" creationId="{91A1E618-D29E-4367-8C34-500E34D05B1E}"/>
          </ac:picMkLst>
        </pc:picChg>
        <pc:picChg chg="add del">
          <ac:chgData name="Sven Van de Velde" userId="00b08bc3e1e83696" providerId="LiveId" clId="{76ED2C03-2F93-4AD3-AB05-2E8BF92E3155}" dt="2022-12-31T07:41:25.382" v="1253" actId="26606"/>
          <ac:picMkLst>
            <pc:docMk/>
            <pc:sldMk cId="234459511" sldId="271"/>
            <ac:picMk id="89" creationId="{A85921EA-3A0D-43BC-8CB2-166ABD8BCC6A}"/>
          </ac:picMkLst>
        </pc:picChg>
        <pc:picChg chg="add del">
          <ac:chgData name="Sven Van de Velde" userId="00b08bc3e1e83696" providerId="LiveId" clId="{76ED2C03-2F93-4AD3-AB05-2E8BF92E3155}" dt="2022-12-31T07:41:27.985" v="1255" actId="26606"/>
          <ac:picMkLst>
            <pc:docMk/>
            <pc:sldMk cId="234459511" sldId="271"/>
            <ac:picMk id="96" creationId="{91A1E618-D29E-4367-8C34-500E34D05B1E}"/>
          </ac:picMkLst>
        </pc:picChg>
        <pc:picChg chg="add del">
          <ac:chgData name="Sven Van de Velde" userId="00b08bc3e1e83696" providerId="LiveId" clId="{76ED2C03-2F93-4AD3-AB05-2E8BF92E3155}" dt="2022-12-31T07:41:30.468" v="1257" actId="26606"/>
          <ac:picMkLst>
            <pc:docMk/>
            <pc:sldMk cId="234459511" sldId="271"/>
            <ac:picMk id="104" creationId="{91A1E618-D29E-4367-8C34-500E34D05B1E}"/>
          </ac:picMkLst>
        </pc:picChg>
        <pc:picChg chg="add del">
          <ac:chgData name="Sven Van de Velde" userId="00b08bc3e1e83696" providerId="LiveId" clId="{76ED2C03-2F93-4AD3-AB05-2E8BF92E3155}" dt="2022-12-31T07:41:34.290" v="1259" actId="26606"/>
          <ac:picMkLst>
            <pc:docMk/>
            <pc:sldMk cId="234459511" sldId="271"/>
            <ac:picMk id="112" creationId="{A85921EA-3A0D-43BC-8CB2-166ABD8BCC6A}"/>
          </ac:picMkLst>
        </pc:picChg>
        <pc:picChg chg="add del">
          <ac:chgData name="Sven Van de Velde" userId="00b08bc3e1e83696" providerId="LiveId" clId="{76ED2C03-2F93-4AD3-AB05-2E8BF92E3155}" dt="2022-12-31T07:42:01.780" v="1261" actId="26606"/>
          <ac:picMkLst>
            <pc:docMk/>
            <pc:sldMk cId="234459511" sldId="271"/>
            <ac:picMk id="122" creationId="{3E94A106-9341-485C-9057-9D62B2BD083F}"/>
          </ac:picMkLst>
        </pc:picChg>
        <pc:picChg chg="add del">
          <ac:chgData name="Sven Van de Velde" userId="00b08bc3e1e83696" providerId="LiveId" clId="{76ED2C03-2F93-4AD3-AB05-2E8BF92E3155}" dt="2022-12-31T07:42:01.780" v="1261" actId="26606"/>
          <ac:picMkLst>
            <pc:docMk/>
            <pc:sldMk cId="234459511" sldId="271"/>
            <ac:picMk id="126" creationId="{9BE36DBF-0333-4D36-A5BF-81FDA2406FE9}"/>
          </ac:picMkLst>
        </pc:picChg>
        <pc:picChg chg="add del">
          <ac:chgData name="Sven Van de Velde" userId="00b08bc3e1e83696" providerId="LiveId" clId="{76ED2C03-2F93-4AD3-AB05-2E8BF92E3155}" dt="2022-12-31T07:42:06.843" v="1263" actId="26606"/>
          <ac:picMkLst>
            <pc:docMk/>
            <pc:sldMk cId="234459511" sldId="271"/>
            <ac:picMk id="131" creationId="{3E94A106-9341-485C-9057-9D62B2BD083F}"/>
          </ac:picMkLst>
        </pc:picChg>
        <pc:picChg chg="add del">
          <ac:chgData name="Sven Van de Velde" userId="00b08bc3e1e83696" providerId="LiveId" clId="{76ED2C03-2F93-4AD3-AB05-2E8BF92E3155}" dt="2022-12-31T07:42:06.843" v="1263" actId="26606"/>
          <ac:picMkLst>
            <pc:docMk/>
            <pc:sldMk cId="234459511" sldId="271"/>
            <ac:picMk id="135" creationId="{9BE36DBF-0333-4D36-A5BF-81FDA2406FE9}"/>
          </ac:picMkLst>
        </pc:picChg>
      </pc:sldChg>
      <pc:sldChg chg="addSp delSp modSp new mod modTransition setBg">
        <pc:chgData name="Sven Van de Velde" userId="00b08bc3e1e83696" providerId="LiveId" clId="{76ED2C03-2F93-4AD3-AB05-2E8BF92E3155}" dt="2022-12-31T08:53:25.796" v="2405"/>
        <pc:sldMkLst>
          <pc:docMk/>
          <pc:sldMk cId="2222857687" sldId="272"/>
        </pc:sldMkLst>
        <pc:spChg chg="add del">
          <ac:chgData name="Sven Van de Velde" userId="00b08bc3e1e83696" providerId="LiveId" clId="{76ED2C03-2F93-4AD3-AB05-2E8BF92E3155}" dt="2022-12-31T08:44:02.152" v="2397" actId="26606"/>
          <ac:spMkLst>
            <pc:docMk/>
            <pc:sldMk cId="2222857687" sldId="272"/>
            <ac:spMk id="7" creationId="{DFE88786-7EC9-4CF1-8553-2C3021944882}"/>
          </ac:spMkLst>
        </pc:spChg>
        <pc:grpChg chg="add del">
          <ac:chgData name="Sven Van de Velde" userId="00b08bc3e1e83696" providerId="LiveId" clId="{76ED2C03-2F93-4AD3-AB05-2E8BF92E3155}" dt="2022-12-31T08:44:02.152" v="2397" actId="26606"/>
          <ac:grpSpMkLst>
            <pc:docMk/>
            <pc:sldMk cId="2222857687" sldId="272"/>
            <ac:grpSpMk id="13" creationId="{AFCC34F2-8A34-4176-9DCF-3E14806B31C9}"/>
          </ac:grpSpMkLst>
        </pc:grpChg>
        <pc:grpChg chg="add del">
          <ac:chgData name="Sven Van de Velde" userId="00b08bc3e1e83696" providerId="LiveId" clId="{76ED2C03-2F93-4AD3-AB05-2E8BF92E3155}" dt="2022-12-31T08:44:02.152" v="2397" actId="26606"/>
          <ac:grpSpMkLst>
            <pc:docMk/>
            <pc:sldMk cId="2222857687" sldId="272"/>
            <ac:grpSpMk id="49" creationId="{6EBD291B-DF20-4DC7-B790-C0E2209CC840}"/>
          </ac:grpSpMkLst>
        </pc:grpChg>
        <pc:picChg chg="add mod">
          <ac:chgData name="Sven Van de Velde" userId="00b08bc3e1e83696" providerId="LiveId" clId="{76ED2C03-2F93-4AD3-AB05-2E8BF92E3155}" dt="2022-12-31T08:44:30.690" v="2399"/>
          <ac:picMkLst>
            <pc:docMk/>
            <pc:sldMk cId="2222857687" sldId="272"/>
            <ac:picMk id="2" creationId="{007FC78A-6E82-99A4-4F3A-BE87C65A3673}"/>
          </ac:picMkLst>
        </pc:picChg>
        <pc:picChg chg="add del">
          <ac:chgData name="Sven Van de Velde" userId="00b08bc3e1e83696" providerId="LiveId" clId="{76ED2C03-2F93-4AD3-AB05-2E8BF92E3155}" dt="2022-12-31T08:44:02.152" v="2397" actId="26606"/>
          <ac:picMkLst>
            <pc:docMk/>
            <pc:sldMk cId="2222857687" sldId="272"/>
            <ac:picMk id="9" creationId="{86D8F06D-0176-412D-A69C-AF7042B7EE96}"/>
          </ac:picMkLst>
        </pc:picChg>
        <pc:picChg chg="add del">
          <ac:chgData name="Sven Van de Velde" userId="00b08bc3e1e83696" providerId="LiveId" clId="{76ED2C03-2F93-4AD3-AB05-2E8BF92E3155}" dt="2022-12-31T08:44:02.152" v="2397" actId="26606"/>
          <ac:picMkLst>
            <pc:docMk/>
            <pc:sldMk cId="2222857687" sldId="272"/>
            <ac:picMk id="11" creationId="{815562A4-61AD-4BDB-9BDB-34860AE47A55}"/>
          </ac:picMkLst>
        </pc:picChg>
      </pc:sldChg>
      <pc:sldChg chg="addSp delSp modSp new mod setBg modClrScheme delDesignElem chgLayout">
        <pc:chgData name="Sven Van de Velde" userId="00b08bc3e1e83696" providerId="LiveId" clId="{76ED2C03-2F93-4AD3-AB05-2E8BF92E3155}" dt="2023-01-02T07:35:26.089" v="11547" actId="20577"/>
        <pc:sldMkLst>
          <pc:docMk/>
          <pc:sldMk cId="2720935723" sldId="273"/>
        </pc:sldMkLst>
        <pc:spChg chg="del">
          <ac:chgData name="Sven Van de Velde" userId="00b08bc3e1e83696" providerId="LiveId" clId="{76ED2C03-2F93-4AD3-AB05-2E8BF92E3155}" dt="2022-12-31T09:02:21.753" v="2740" actId="700"/>
          <ac:spMkLst>
            <pc:docMk/>
            <pc:sldMk cId="2720935723" sldId="273"/>
            <ac:spMk id="2" creationId="{57B2F197-B31D-E8E6-89F8-90782668A989}"/>
          </ac:spMkLst>
        </pc:spChg>
        <pc:spChg chg="del">
          <ac:chgData name="Sven Van de Velde" userId="00b08bc3e1e83696" providerId="LiveId" clId="{76ED2C03-2F93-4AD3-AB05-2E8BF92E3155}" dt="2022-12-31T09:02:21.753" v="2740" actId="700"/>
          <ac:spMkLst>
            <pc:docMk/>
            <pc:sldMk cId="2720935723" sldId="273"/>
            <ac:spMk id="3" creationId="{5807465B-B91A-13CD-83BE-EF44266E8727}"/>
          </ac:spMkLst>
        </pc:spChg>
        <pc:spChg chg="add mod ord">
          <ac:chgData name="Sven Van de Velde" userId="00b08bc3e1e83696" providerId="LiveId" clId="{76ED2C03-2F93-4AD3-AB05-2E8BF92E3155}" dt="2023-01-02T07:35:26.089" v="11547" actId="20577"/>
          <ac:spMkLst>
            <pc:docMk/>
            <pc:sldMk cId="2720935723" sldId="273"/>
            <ac:spMk id="4" creationId="{F4AF85A7-9754-9462-FBDC-CD410C0420C2}"/>
          </ac:spMkLst>
        </pc:spChg>
        <pc:spChg chg="add del mod">
          <ac:chgData name="Sven Van de Velde" userId="00b08bc3e1e83696" providerId="LiveId" clId="{76ED2C03-2F93-4AD3-AB05-2E8BF92E3155}" dt="2022-12-31T09:22:47.644" v="2816" actId="21"/>
          <ac:spMkLst>
            <pc:docMk/>
            <pc:sldMk cId="2720935723" sldId="273"/>
            <ac:spMk id="6" creationId="{FF7C8351-C4B8-C146-5632-BB93D59356A0}"/>
          </ac:spMkLst>
        </pc:spChg>
        <pc:spChg chg="add del mod">
          <ac:chgData name="Sven Van de Velde" userId="00b08bc3e1e83696" providerId="LiveId" clId="{76ED2C03-2F93-4AD3-AB05-2E8BF92E3155}" dt="2022-12-31T09:22:47.644" v="2816" actId="21"/>
          <ac:spMkLst>
            <pc:docMk/>
            <pc:sldMk cId="2720935723" sldId="273"/>
            <ac:spMk id="8" creationId="{B5C7FB6E-7671-0903-6C1B-91C076548A54}"/>
          </ac:spMkLst>
        </pc:spChg>
        <pc:spChg chg="add mod ord">
          <ac:chgData name="Sven Van de Velde" userId="00b08bc3e1e83696" providerId="LiveId" clId="{76ED2C03-2F93-4AD3-AB05-2E8BF92E3155}" dt="2022-12-31T11:20:06.334" v="4735" actId="207"/>
          <ac:spMkLst>
            <pc:docMk/>
            <pc:sldMk cId="2720935723" sldId="273"/>
            <ac:spMk id="9" creationId="{8E03F651-77B0-2712-4C23-85373E91AEEC}"/>
          </ac:spMkLst>
        </pc:spChg>
        <pc:spChg chg="add mod ord">
          <ac:chgData name="Sven Van de Velde" userId="00b08bc3e1e83696" providerId="LiveId" clId="{76ED2C03-2F93-4AD3-AB05-2E8BF92E3155}" dt="2022-12-31T11:20:06.334" v="4735" actId="207"/>
          <ac:spMkLst>
            <pc:docMk/>
            <pc:sldMk cId="2720935723" sldId="273"/>
            <ac:spMk id="10" creationId="{318F8A48-EF23-D241-9CDC-6E61412B5BDE}"/>
          </ac:spMkLst>
        </pc:spChg>
        <pc:spChg chg="add mod">
          <ac:chgData name="Sven Van de Velde" userId="00b08bc3e1e83696" providerId="LiveId" clId="{76ED2C03-2F93-4AD3-AB05-2E8BF92E3155}" dt="2022-12-31T12:38:16.391" v="4889" actId="255"/>
          <ac:spMkLst>
            <pc:docMk/>
            <pc:sldMk cId="2720935723" sldId="273"/>
            <ac:spMk id="11" creationId="{644653C3-A962-237C-C83B-C620C04DEEB1}"/>
          </ac:spMkLst>
        </pc:spChg>
        <pc:spChg chg="add del mod ord">
          <ac:chgData name="Sven Van de Velde" userId="00b08bc3e1e83696" providerId="LiveId" clId="{76ED2C03-2F93-4AD3-AB05-2E8BF92E3155}" dt="2022-12-31T11:25:24.338" v="4817" actId="478"/>
          <ac:spMkLst>
            <pc:docMk/>
            <pc:sldMk cId="2720935723" sldId="273"/>
            <ac:spMk id="18" creationId="{2BF54F9D-E82C-08D4-F8E6-AE241D1CE16B}"/>
          </ac:spMkLst>
        </pc:spChg>
        <pc:spChg chg="add del">
          <ac:chgData name="Sven Van de Velde" userId="00b08bc3e1e83696" providerId="LiveId" clId="{76ED2C03-2F93-4AD3-AB05-2E8BF92E3155}" dt="2022-12-31T09:23:06.084" v="2819" actId="26606"/>
          <ac:spMkLst>
            <pc:docMk/>
            <pc:sldMk cId="2720935723" sldId="273"/>
            <ac:spMk id="1076" creationId="{C2E4E997-8672-4FFD-B8EC-9932A8E4714B}"/>
          </ac:spMkLst>
        </pc:spChg>
        <pc:grpChg chg="add del">
          <ac:chgData name="Sven Van de Velde" userId="00b08bc3e1e83696" providerId="LiveId" clId="{76ED2C03-2F93-4AD3-AB05-2E8BF92E3155}" dt="2022-12-31T09:23:06.084" v="2819" actId="26606"/>
          <ac:grpSpMkLst>
            <pc:docMk/>
            <pc:sldMk cId="2720935723" sldId="273"/>
            <ac:grpSpMk id="1035" creationId="{EB95AFDF-FA7D-4311-9C65-6D507D92F474}"/>
          </ac:grpSpMkLst>
        </pc:grpChg>
        <pc:grpChg chg="add del">
          <ac:chgData name="Sven Van de Velde" userId="00b08bc3e1e83696" providerId="LiveId" clId="{76ED2C03-2F93-4AD3-AB05-2E8BF92E3155}" dt="2022-12-31T09:23:06.084" v="2819" actId="26606"/>
          <ac:grpSpMkLst>
            <pc:docMk/>
            <pc:sldMk cId="2720935723" sldId="273"/>
            <ac:grpSpMk id="1080" creationId="{453E4DEE-E996-40F8-8635-0FF43D7348F9}"/>
          </ac:grpSpMkLst>
        </pc:grpChg>
        <pc:grpChg chg="add del">
          <ac:chgData name="Sven Van de Velde" userId="00b08bc3e1e83696" providerId="LiveId" clId="{76ED2C03-2F93-4AD3-AB05-2E8BF92E3155}" dt="2022-12-31T09:23:05.945" v="2818" actId="26606"/>
          <ac:grpSpMkLst>
            <pc:docMk/>
            <pc:sldMk cId="2720935723" sldId="273"/>
            <ac:grpSpMk id="1114" creationId="{A838DBA2-246D-4087-AE0A-6EA2B4B65AF3}"/>
          </ac:grpSpMkLst>
        </pc:grpChg>
        <pc:grpChg chg="add del">
          <ac:chgData name="Sven Van de Velde" userId="00b08bc3e1e83696" providerId="LiveId" clId="{76ED2C03-2F93-4AD3-AB05-2E8BF92E3155}" dt="2022-12-31T09:23:05.945" v="2818" actId="26606"/>
          <ac:grpSpMkLst>
            <pc:docMk/>
            <pc:sldMk cId="2720935723" sldId="273"/>
            <ac:grpSpMk id="1155" creationId="{A0B38558-5389-4817-936F-FD62560CAC11}"/>
          </ac:grpSpMkLst>
        </pc:grpChg>
        <pc:grpChg chg="add del">
          <ac:chgData name="Sven Van de Velde" userId="00b08bc3e1e83696" providerId="LiveId" clId="{76ED2C03-2F93-4AD3-AB05-2E8BF92E3155}" dt="2022-12-31T09:23:05.945" v="2818" actId="26606"/>
          <ac:grpSpMkLst>
            <pc:docMk/>
            <pc:sldMk cId="2720935723" sldId="273"/>
            <ac:grpSpMk id="1159" creationId="{15502586-682B-4EDF-9515-674BB4E1CD13}"/>
          </ac:grpSpMkLst>
        </pc:grpChg>
        <pc:grpChg chg="add del">
          <ac:chgData name="Sven Van de Velde" userId="00b08bc3e1e83696" providerId="LiveId" clId="{76ED2C03-2F93-4AD3-AB05-2E8BF92E3155}" dt="2022-12-31T11:25:16.608" v="4815" actId="700"/>
          <ac:grpSpMkLst>
            <pc:docMk/>
            <pc:sldMk cId="2720935723" sldId="273"/>
            <ac:grpSpMk id="1215" creationId="{A838DBA2-246D-4087-AE0A-6EA2B4B65AF3}"/>
          </ac:grpSpMkLst>
        </pc:grpChg>
        <pc:grpChg chg="add del">
          <ac:chgData name="Sven Van de Velde" userId="00b08bc3e1e83696" providerId="LiveId" clId="{76ED2C03-2F93-4AD3-AB05-2E8BF92E3155}" dt="2022-12-31T11:25:16.608" v="4815" actId="700"/>
          <ac:grpSpMkLst>
            <pc:docMk/>
            <pc:sldMk cId="2720935723" sldId="273"/>
            <ac:grpSpMk id="1216" creationId="{9AE4726C-1831-4FE3-9A11-227F0DC2F0BC}"/>
          </ac:grpSpMkLst>
        </pc:grpChg>
        <pc:grpChg chg="add del">
          <ac:chgData name="Sven Van de Velde" userId="00b08bc3e1e83696" providerId="LiveId" clId="{76ED2C03-2F93-4AD3-AB05-2E8BF92E3155}" dt="2022-12-31T11:25:16.608" v="4815" actId="700"/>
          <ac:grpSpMkLst>
            <pc:docMk/>
            <pc:sldMk cId="2720935723" sldId="273"/>
            <ac:grpSpMk id="1218" creationId="{E916825F-759B-4F1A-BA80-AF7137691EC5}"/>
          </ac:grpSpMkLst>
        </pc:grpChg>
        <pc:picChg chg="add del mod">
          <ac:chgData name="Sven Van de Velde" userId="00b08bc3e1e83696" providerId="LiveId" clId="{76ED2C03-2F93-4AD3-AB05-2E8BF92E3155}" dt="2022-12-31T11:11:11.400" v="4489" actId="478"/>
          <ac:picMkLst>
            <pc:docMk/>
            <pc:sldMk cId="2720935723" sldId="273"/>
            <ac:picMk id="13" creationId="{51445006-F6C8-6DDB-D669-46BA7765D296}"/>
          </ac:picMkLst>
        </pc:picChg>
        <pc:picChg chg="add del mod">
          <ac:chgData name="Sven Van de Velde" userId="00b08bc3e1e83696" providerId="LiveId" clId="{76ED2C03-2F93-4AD3-AB05-2E8BF92E3155}" dt="2022-12-31T11:11:57.663" v="4492" actId="478"/>
          <ac:picMkLst>
            <pc:docMk/>
            <pc:sldMk cId="2720935723" sldId="273"/>
            <ac:picMk id="15" creationId="{EC5E2E04-6962-9684-E31D-D3816CF451C4}"/>
          </ac:picMkLst>
        </pc:picChg>
        <pc:picChg chg="add del mod ord modCrop">
          <ac:chgData name="Sven Van de Velde" userId="00b08bc3e1e83696" providerId="LiveId" clId="{76ED2C03-2F93-4AD3-AB05-2E8BF92E3155}" dt="2022-12-31T11:19:22.371" v="4533" actId="478"/>
          <ac:picMkLst>
            <pc:docMk/>
            <pc:sldMk cId="2720935723" sldId="273"/>
            <ac:picMk id="17" creationId="{E577EA17-2D8A-0A27-8CEF-75D9E16269F8}"/>
          </ac:picMkLst>
        </pc:picChg>
        <pc:picChg chg="add del mod ord">
          <ac:chgData name="Sven Van de Velde" userId="00b08bc3e1e83696" providerId="LiveId" clId="{76ED2C03-2F93-4AD3-AB05-2E8BF92E3155}" dt="2022-12-31T09:14:42.088" v="2791" actId="478"/>
          <ac:picMkLst>
            <pc:docMk/>
            <pc:sldMk cId="2720935723" sldId="273"/>
            <ac:picMk id="1026" creationId="{4A49C505-A37E-182D-8EE5-17DB3A01B0D3}"/>
          </ac:picMkLst>
        </pc:picChg>
        <pc:picChg chg="add del mod ord">
          <ac:chgData name="Sven Van de Velde" userId="00b08bc3e1e83696" providerId="LiveId" clId="{76ED2C03-2F93-4AD3-AB05-2E8BF92E3155}" dt="2022-12-31T09:14:43.632" v="2792" actId="478"/>
          <ac:picMkLst>
            <pc:docMk/>
            <pc:sldMk cId="2720935723" sldId="273"/>
            <ac:picMk id="1028" creationId="{C024CE07-502A-BD87-A9AF-BAB42BA3089A}"/>
          </ac:picMkLst>
        </pc:picChg>
        <pc:picChg chg="add mod">
          <ac:chgData name="Sven Van de Velde" userId="00b08bc3e1e83696" providerId="LiveId" clId="{76ED2C03-2F93-4AD3-AB05-2E8BF92E3155}" dt="2022-12-31T11:25:01.145" v="4814" actId="1035"/>
          <ac:picMkLst>
            <pc:docMk/>
            <pc:sldMk cId="2720935723" sldId="273"/>
            <ac:picMk id="1030" creationId="{31989D4C-08E9-754C-F137-26D7F097F78E}"/>
          </ac:picMkLst>
        </pc:picChg>
        <pc:picChg chg="add del">
          <ac:chgData name="Sven Van de Velde" userId="00b08bc3e1e83696" providerId="LiveId" clId="{76ED2C03-2F93-4AD3-AB05-2E8BF92E3155}" dt="2022-12-31T09:23:06.084" v="2819" actId="26606"/>
          <ac:picMkLst>
            <pc:docMk/>
            <pc:sldMk cId="2720935723" sldId="273"/>
            <ac:picMk id="1033" creationId="{5FF7B57D-FF7B-48B3-9F60-9BCEEECF9E76}"/>
          </ac:picMkLst>
        </pc:picChg>
        <pc:picChg chg="add del">
          <ac:chgData name="Sven Van de Velde" userId="00b08bc3e1e83696" providerId="LiveId" clId="{76ED2C03-2F93-4AD3-AB05-2E8BF92E3155}" dt="2022-12-31T09:23:06.084" v="2819" actId="26606"/>
          <ac:picMkLst>
            <pc:docMk/>
            <pc:sldMk cId="2720935723" sldId="273"/>
            <ac:picMk id="1078" creationId="{FE6BA9E6-1D9E-4D30-B528-D49FA1342E4E}"/>
          </ac:picMkLst>
        </pc:picChg>
        <pc:picChg chg="add del">
          <ac:chgData name="Sven Van de Velde" userId="00b08bc3e1e83696" providerId="LiveId" clId="{76ED2C03-2F93-4AD3-AB05-2E8BF92E3155}" dt="2022-12-31T09:23:05.945" v="2818" actId="26606"/>
          <ac:picMkLst>
            <pc:docMk/>
            <pc:sldMk cId="2720935723" sldId="273"/>
            <ac:picMk id="1112" creationId="{59FACE42-44B0-4185-8ED4-9043A78C8600}"/>
          </ac:picMkLst>
        </pc:picChg>
        <pc:picChg chg="add del">
          <ac:chgData name="Sven Van de Velde" userId="00b08bc3e1e83696" providerId="LiveId" clId="{76ED2C03-2F93-4AD3-AB05-2E8BF92E3155}" dt="2022-12-31T11:25:16.608" v="4815" actId="700"/>
          <ac:picMkLst>
            <pc:docMk/>
            <pc:sldMk cId="2720935723" sldId="273"/>
            <ac:picMk id="1214" creationId="{59FACE42-44B0-4185-8ED4-9043A78C8600}"/>
          </ac:picMkLst>
        </pc:picChg>
      </pc:sldChg>
      <pc:sldChg chg="addSp delSp modSp new mod ord setBg">
        <pc:chgData name="Sven Van de Velde" userId="00b08bc3e1e83696" providerId="LiveId" clId="{76ED2C03-2F93-4AD3-AB05-2E8BF92E3155}" dt="2023-01-01T16:31:40.481" v="8815" actId="1076"/>
        <pc:sldMkLst>
          <pc:docMk/>
          <pc:sldMk cId="1230013644" sldId="274"/>
        </pc:sldMkLst>
        <pc:spChg chg="add mod">
          <ac:chgData name="Sven Van de Velde" userId="00b08bc3e1e83696" providerId="LiveId" clId="{76ED2C03-2F93-4AD3-AB05-2E8BF92E3155}" dt="2023-01-01T16:31:40.481" v="8815" actId="1076"/>
          <ac:spMkLst>
            <pc:docMk/>
            <pc:sldMk cId="1230013644" sldId="274"/>
            <ac:spMk id="2" creationId="{0D9DC47F-5C07-9157-4DA1-BF5908BE61ED}"/>
          </ac:spMkLst>
        </pc:spChg>
        <pc:spChg chg="add del mod">
          <ac:chgData name="Sven Van de Velde" userId="00b08bc3e1e83696" providerId="LiveId" clId="{76ED2C03-2F93-4AD3-AB05-2E8BF92E3155}" dt="2023-01-01T12:34:45.061" v="6129" actId="478"/>
          <ac:spMkLst>
            <pc:docMk/>
            <pc:sldMk cId="1230013644" sldId="274"/>
            <ac:spMk id="2" creationId="{BBA2C40B-6E5F-3E42-A258-1F7BC71944EF}"/>
          </ac:spMkLst>
        </pc:spChg>
        <pc:spChg chg="add del mod">
          <ac:chgData name="Sven Van de Velde" userId="00b08bc3e1e83696" providerId="LiveId" clId="{76ED2C03-2F93-4AD3-AB05-2E8BF92E3155}" dt="2022-12-31T12:49:39.398" v="4918" actId="478"/>
          <ac:spMkLst>
            <pc:docMk/>
            <pc:sldMk cId="1230013644" sldId="274"/>
            <ac:spMk id="4" creationId="{0DC73537-456E-2AB2-F677-47B660933C7F}"/>
          </ac:spMkLst>
        </pc:spChg>
        <pc:spChg chg="add mod">
          <ac:chgData name="Sven Van de Velde" userId="00b08bc3e1e83696" providerId="LiveId" clId="{76ED2C03-2F93-4AD3-AB05-2E8BF92E3155}" dt="2023-01-01T16:25:08.181" v="8315" actId="1076"/>
          <ac:spMkLst>
            <pc:docMk/>
            <pc:sldMk cId="1230013644" sldId="274"/>
            <ac:spMk id="7" creationId="{ECD9F35A-664D-70E8-C177-07309BF3954A}"/>
          </ac:spMkLst>
        </pc:spChg>
        <pc:spChg chg="add del">
          <ac:chgData name="Sven Van de Velde" userId="00b08bc3e1e83696" providerId="LiveId" clId="{76ED2C03-2F93-4AD3-AB05-2E8BF92E3155}" dt="2022-12-31T12:45:11.104" v="4899" actId="26606"/>
          <ac:spMkLst>
            <pc:docMk/>
            <pc:sldMk cId="1230013644" sldId="274"/>
            <ac:spMk id="10" creationId="{BC3E363D-4793-4E9B-88F5-58007346CFBE}"/>
          </ac:spMkLst>
        </pc:spChg>
        <pc:spChg chg="add del">
          <ac:chgData name="Sven Van de Velde" userId="00b08bc3e1e83696" providerId="LiveId" clId="{76ED2C03-2F93-4AD3-AB05-2E8BF92E3155}" dt="2022-12-31T12:45:11.986" v="4901" actId="26606"/>
          <ac:spMkLst>
            <pc:docMk/>
            <pc:sldMk cId="1230013644" sldId="274"/>
            <ac:spMk id="15" creationId="{1E43660D-412A-41EF-9745-E92C0AC60448}"/>
          </ac:spMkLst>
        </pc:spChg>
        <pc:spChg chg="add del">
          <ac:chgData name="Sven Van de Velde" userId="00b08bc3e1e83696" providerId="LiveId" clId="{76ED2C03-2F93-4AD3-AB05-2E8BF92E3155}" dt="2022-12-31T12:45:24.667" v="4903" actId="26606"/>
          <ac:spMkLst>
            <pc:docMk/>
            <pc:sldMk cId="1230013644" sldId="274"/>
            <ac:spMk id="18" creationId="{BC3E363D-4793-4E9B-88F5-58007346CFBE}"/>
          </ac:spMkLst>
        </pc:spChg>
        <pc:spChg chg="add del">
          <ac:chgData name="Sven Van de Velde" userId="00b08bc3e1e83696" providerId="LiveId" clId="{76ED2C03-2F93-4AD3-AB05-2E8BF92E3155}" dt="2022-12-31T12:45:27.304" v="4905" actId="26606"/>
          <ac:spMkLst>
            <pc:docMk/>
            <pc:sldMk cId="1230013644" sldId="274"/>
            <ac:spMk id="22" creationId="{1E43660D-412A-41EF-9745-E92C0AC60448}"/>
          </ac:spMkLst>
        </pc:spChg>
        <pc:spChg chg="add del">
          <ac:chgData name="Sven Van de Velde" userId="00b08bc3e1e83696" providerId="LiveId" clId="{76ED2C03-2F93-4AD3-AB05-2E8BF92E3155}" dt="2022-12-31T12:45:27.849" v="4907" actId="26606"/>
          <ac:spMkLst>
            <pc:docMk/>
            <pc:sldMk cId="1230013644" sldId="274"/>
            <ac:spMk id="25" creationId="{BC3E363D-4793-4E9B-88F5-58007346CFBE}"/>
          </ac:spMkLst>
        </pc:spChg>
        <pc:spChg chg="add del">
          <ac:chgData name="Sven Van de Velde" userId="00b08bc3e1e83696" providerId="LiveId" clId="{76ED2C03-2F93-4AD3-AB05-2E8BF92E3155}" dt="2022-12-31T12:45:30.514" v="4909" actId="26606"/>
          <ac:spMkLst>
            <pc:docMk/>
            <pc:sldMk cId="1230013644" sldId="274"/>
            <ac:spMk id="29" creationId="{3D66C6E3-EBD2-40B7-8FD8-D6D2250FC482}"/>
          </ac:spMkLst>
        </pc:spChg>
        <pc:spChg chg="add del">
          <ac:chgData name="Sven Van de Velde" userId="00b08bc3e1e83696" providerId="LiveId" clId="{76ED2C03-2F93-4AD3-AB05-2E8BF92E3155}" dt="2022-12-31T12:45:33.418" v="4911" actId="26606"/>
          <ac:spMkLst>
            <pc:docMk/>
            <pc:sldMk cId="1230013644" sldId="274"/>
            <ac:spMk id="50" creationId="{392C7167-368D-444E-9E47-2E8891515B25}"/>
          </ac:spMkLst>
        </pc:spChg>
        <pc:spChg chg="add del">
          <ac:chgData name="Sven Van de Velde" userId="00b08bc3e1e83696" providerId="LiveId" clId="{76ED2C03-2F93-4AD3-AB05-2E8BF92E3155}" dt="2022-12-31T12:45:33.418" v="4911" actId="26606"/>
          <ac:spMkLst>
            <pc:docMk/>
            <pc:sldMk cId="1230013644" sldId="274"/>
            <ac:spMk id="51" creationId="{F2748E73-80C5-425F-913B-7742A712C5B3}"/>
          </ac:spMkLst>
        </pc:spChg>
        <pc:grpChg chg="add del">
          <ac:chgData name="Sven Van de Velde" userId="00b08bc3e1e83696" providerId="LiveId" clId="{76ED2C03-2F93-4AD3-AB05-2E8BF92E3155}" dt="2022-12-31T12:45:33.418" v="4911" actId="26606"/>
          <ac:grpSpMkLst>
            <pc:docMk/>
            <pc:sldMk cId="1230013644" sldId="274"/>
            <ac:grpSpMk id="52" creationId="{EC8459A0-4A67-4667-8375-3C1891D63CC5}"/>
          </ac:grpSpMkLst>
        </pc:grpChg>
        <pc:grpChg chg="add del">
          <ac:chgData name="Sven Van de Velde" userId="00b08bc3e1e83696" providerId="LiveId" clId="{76ED2C03-2F93-4AD3-AB05-2E8BF92E3155}" dt="2022-12-31T12:45:35.792" v="4913" actId="26606"/>
          <ac:grpSpMkLst>
            <pc:docMk/>
            <pc:sldMk cId="1230013644" sldId="274"/>
            <ac:grpSpMk id="65" creationId="{08AFDCCA-EC08-414E-B480-1D1877FE7448}"/>
          </ac:grpSpMkLst>
        </pc:grpChg>
        <pc:picChg chg="add del mod">
          <ac:chgData name="Sven Van de Velde" userId="00b08bc3e1e83696" providerId="LiveId" clId="{76ED2C03-2F93-4AD3-AB05-2E8BF92E3155}" dt="2022-12-31T12:49:35.221" v="4916" actId="478"/>
          <ac:picMkLst>
            <pc:docMk/>
            <pc:sldMk cId="1230013644" sldId="274"/>
            <ac:picMk id="3" creationId="{93BDF06C-3CCF-3233-8DAA-86FECE64D759}"/>
          </ac:picMkLst>
        </pc:picChg>
        <pc:picChg chg="add mod modCrop">
          <ac:chgData name="Sven Van de Velde" userId="00b08bc3e1e83696" providerId="LiveId" clId="{76ED2C03-2F93-4AD3-AB05-2E8BF92E3155}" dt="2023-01-01T16:25:23.371" v="8317" actId="1076"/>
          <ac:picMkLst>
            <pc:docMk/>
            <pc:sldMk cId="1230013644" sldId="274"/>
            <ac:picMk id="6" creationId="{494CC119-8D28-EE4E-D425-2E8E9C437607}"/>
          </ac:picMkLst>
        </pc:picChg>
        <pc:picChg chg="add del">
          <ac:chgData name="Sven Van de Velde" userId="00b08bc3e1e83696" providerId="LiveId" clId="{76ED2C03-2F93-4AD3-AB05-2E8BF92E3155}" dt="2022-12-31T12:45:11.104" v="4899" actId="26606"/>
          <ac:picMkLst>
            <pc:docMk/>
            <pc:sldMk cId="1230013644" sldId="274"/>
            <ac:picMk id="8" creationId="{43BCD4D4-0FCB-418E-9D58-033B2DB4157F}"/>
          </ac:picMkLst>
        </pc:picChg>
        <pc:picChg chg="add del">
          <ac:chgData name="Sven Van de Velde" userId="00b08bc3e1e83696" providerId="LiveId" clId="{76ED2C03-2F93-4AD3-AB05-2E8BF92E3155}" dt="2022-12-31T12:45:11.104" v="4899" actId="26606"/>
          <ac:picMkLst>
            <pc:docMk/>
            <pc:sldMk cId="1230013644" sldId="274"/>
            <ac:picMk id="12" creationId="{AA3F2319-3466-4D84-ABE4-77BC773F35D1}"/>
          </ac:picMkLst>
        </pc:picChg>
        <pc:picChg chg="add del">
          <ac:chgData name="Sven Van de Velde" userId="00b08bc3e1e83696" providerId="LiveId" clId="{76ED2C03-2F93-4AD3-AB05-2E8BF92E3155}" dt="2022-12-31T12:45:11.986" v="4901" actId="26606"/>
          <ac:picMkLst>
            <pc:docMk/>
            <pc:sldMk cId="1230013644" sldId="274"/>
            <ac:picMk id="14" creationId="{705E34FB-F15B-4B97-A591-8EE92E5FAEB1}"/>
          </ac:picMkLst>
        </pc:picChg>
        <pc:picChg chg="add del">
          <ac:chgData name="Sven Van de Velde" userId="00b08bc3e1e83696" providerId="LiveId" clId="{76ED2C03-2F93-4AD3-AB05-2E8BF92E3155}" dt="2022-12-31T12:45:24.667" v="4903" actId="26606"/>
          <ac:picMkLst>
            <pc:docMk/>
            <pc:sldMk cId="1230013644" sldId="274"/>
            <ac:picMk id="17" creationId="{43BCD4D4-0FCB-418E-9D58-033B2DB4157F}"/>
          </ac:picMkLst>
        </pc:picChg>
        <pc:picChg chg="add del">
          <ac:chgData name="Sven Van de Velde" userId="00b08bc3e1e83696" providerId="LiveId" clId="{76ED2C03-2F93-4AD3-AB05-2E8BF92E3155}" dt="2022-12-31T12:45:24.667" v="4903" actId="26606"/>
          <ac:picMkLst>
            <pc:docMk/>
            <pc:sldMk cId="1230013644" sldId="274"/>
            <ac:picMk id="19" creationId="{AA3F2319-3466-4D84-ABE4-77BC773F35D1}"/>
          </ac:picMkLst>
        </pc:picChg>
        <pc:picChg chg="add del">
          <ac:chgData name="Sven Van de Velde" userId="00b08bc3e1e83696" providerId="LiveId" clId="{76ED2C03-2F93-4AD3-AB05-2E8BF92E3155}" dt="2022-12-31T12:45:27.304" v="4905" actId="26606"/>
          <ac:picMkLst>
            <pc:docMk/>
            <pc:sldMk cId="1230013644" sldId="274"/>
            <ac:picMk id="21" creationId="{705E34FB-F15B-4B97-A591-8EE92E5FAEB1}"/>
          </ac:picMkLst>
        </pc:picChg>
        <pc:picChg chg="add del">
          <ac:chgData name="Sven Van de Velde" userId="00b08bc3e1e83696" providerId="LiveId" clId="{76ED2C03-2F93-4AD3-AB05-2E8BF92E3155}" dt="2022-12-31T12:45:27.849" v="4907" actId="26606"/>
          <ac:picMkLst>
            <pc:docMk/>
            <pc:sldMk cId="1230013644" sldId="274"/>
            <ac:picMk id="24" creationId="{43BCD4D4-0FCB-418E-9D58-033B2DB4157F}"/>
          </ac:picMkLst>
        </pc:picChg>
        <pc:picChg chg="add del">
          <ac:chgData name="Sven Van de Velde" userId="00b08bc3e1e83696" providerId="LiveId" clId="{76ED2C03-2F93-4AD3-AB05-2E8BF92E3155}" dt="2022-12-31T12:45:27.849" v="4907" actId="26606"/>
          <ac:picMkLst>
            <pc:docMk/>
            <pc:sldMk cId="1230013644" sldId="274"/>
            <ac:picMk id="26" creationId="{AA3F2319-3466-4D84-ABE4-77BC773F35D1}"/>
          </ac:picMkLst>
        </pc:picChg>
        <pc:picChg chg="add del">
          <ac:chgData name="Sven Van de Velde" userId="00b08bc3e1e83696" providerId="LiveId" clId="{76ED2C03-2F93-4AD3-AB05-2E8BF92E3155}" dt="2022-12-31T12:45:30.514" v="4909" actId="26606"/>
          <ac:picMkLst>
            <pc:docMk/>
            <pc:sldMk cId="1230013644" sldId="274"/>
            <ac:picMk id="28" creationId="{6D651BB0-1DFD-4941-83DD-704006F6B139}"/>
          </ac:picMkLst>
        </pc:picChg>
        <pc:picChg chg="add del">
          <ac:chgData name="Sven Van de Velde" userId="00b08bc3e1e83696" providerId="LiveId" clId="{76ED2C03-2F93-4AD3-AB05-2E8BF92E3155}" dt="2022-12-31T12:45:33.418" v="4911" actId="26606"/>
          <ac:picMkLst>
            <pc:docMk/>
            <pc:sldMk cId="1230013644" sldId="274"/>
            <ac:picMk id="49" creationId="{E3E5A37D-F1C4-4145-9085-A0A5A9951D84}"/>
          </ac:picMkLst>
        </pc:picChg>
        <pc:picChg chg="add del">
          <ac:chgData name="Sven Van de Velde" userId="00b08bc3e1e83696" providerId="LiveId" clId="{76ED2C03-2F93-4AD3-AB05-2E8BF92E3155}" dt="2022-12-31T12:45:35.792" v="4913" actId="26606"/>
          <ac:picMkLst>
            <pc:docMk/>
            <pc:sldMk cId="1230013644" sldId="274"/>
            <ac:picMk id="67" creationId="{1DE10DE7-9D2C-4BED-BB15-10A57A4852D5}"/>
          </ac:picMkLst>
        </pc:picChg>
      </pc:sldChg>
      <pc:sldChg chg="del">
        <pc:chgData name="Sven Van de Velde" userId="00b08bc3e1e83696" providerId="LiveId" clId="{76ED2C03-2F93-4AD3-AB05-2E8BF92E3155}" dt="2022-12-31T06:17:16.554" v="146" actId="47"/>
        <pc:sldMkLst>
          <pc:docMk/>
          <pc:sldMk cId="2569235681" sldId="274"/>
        </pc:sldMkLst>
      </pc:sldChg>
      <pc:sldChg chg="addSp delSp modSp new mod">
        <pc:chgData name="Sven Van de Velde" userId="00b08bc3e1e83696" providerId="LiveId" clId="{76ED2C03-2F93-4AD3-AB05-2E8BF92E3155}" dt="2022-12-31T13:40:48.770" v="5247" actId="1038"/>
        <pc:sldMkLst>
          <pc:docMk/>
          <pc:sldMk cId="967135320" sldId="275"/>
        </pc:sldMkLst>
        <pc:spChg chg="add mod ord">
          <ac:chgData name="Sven Van de Velde" userId="00b08bc3e1e83696" providerId="LiveId" clId="{76ED2C03-2F93-4AD3-AB05-2E8BF92E3155}" dt="2022-12-31T13:40:48.770" v="5247" actId="1038"/>
          <ac:spMkLst>
            <pc:docMk/>
            <pc:sldMk cId="967135320" sldId="275"/>
            <ac:spMk id="2" creationId="{9BB0ACB1-CFB3-109B-BCF9-492281134555}"/>
          </ac:spMkLst>
        </pc:spChg>
        <pc:picChg chg="add mod ord">
          <ac:chgData name="Sven Van de Velde" userId="00b08bc3e1e83696" providerId="LiveId" clId="{76ED2C03-2F93-4AD3-AB05-2E8BF92E3155}" dt="2022-12-31T13:38:49.987" v="5217" actId="1037"/>
          <ac:picMkLst>
            <pc:docMk/>
            <pc:sldMk cId="967135320" sldId="275"/>
            <ac:picMk id="4" creationId="{0F008641-02AD-C7A0-D99D-6AF953D314B1}"/>
          </ac:picMkLst>
        </pc:picChg>
        <pc:picChg chg="add del mod ord modCrop">
          <ac:chgData name="Sven Van de Velde" userId="00b08bc3e1e83696" providerId="LiveId" clId="{76ED2C03-2F93-4AD3-AB05-2E8BF92E3155}" dt="2022-12-31T13:08:32.136" v="5192" actId="478"/>
          <ac:picMkLst>
            <pc:docMk/>
            <pc:sldMk cId="967135320" sldId="275"/>
            <ac:picMk id="6" creationId="{7E0FDDA3-EC29-4575-883B-0BA57287D832}"/>
          </ac:picMkLst>
        </pc:picChg>
        <pc:picChg chg="add mod ord modCrop">
          <ac:chgData name="Sven Van de Velde" userId="00b08bc3e1e83696" providerId="LiveId" clId="{76ED2C03-2F93-4AD3-AB05-2E8BF92E3155}" dt="2022-12-31T13:40:13.728" v="5237" actId="14100"/>
          <ac:picMkLst>
            <pc:docMk/>
            <pc:sldMk cId="967135320" sldId="275"/>
            <ac:picMk id="8" creationId="{230190CB-EC89-75D6-B819-AD76DE78B1CD}"/>
          </ac:picMkLst>
        </pc:picChg>
        <pc:picChg chg="add mod ord modCrop">
          <ac:chgData name="Sven Van de Velde" userId="00b08bc3e1e83696" providerId="LiveId" clId="{76ED2C03-2F93-4AD3-AB05-2E8BF92E3155}" dt="2022-12-31T13:08:02.894" v="5190" actId="108"/>
          <ac:picMkLst>
            <pc:docMk/>
            <pc:sldMk cId="967135320" sldId="275"/>
            <ac:picMk id="10" creationId="{60AB4C27-D237-27F6-5163-972F682FEF4A}"/>
          </ac:picMkLst>
        </pc:picChg>
        <pc:picChg chg="add mod ord modCrop">
          <ac:chgData name="Sven Van de Velde" userId="00b08bc3e1e83696" providerId="LiveId" clId="{76ED2C03-2F93-4AD3-AB05-2E8BF92E3155}" dt="2022-12-31T13:39:48.610" v="5234" actId="1038"/>
          <ac:picMkLst>
            <pc:docMk/>
            <pc:sldMk cId="967135320" sldId="275"/>
            <ac:picMk id="12" creationId="{9192E239-27F2-0214-49A0-D1E8EB90C05E}"/>
          </ac:picMkLst>
        </pc:picChg>
      </pc:sldChg>
      <pc:sldChg chg="del">
        <pc:chgData name="Sven Van de Velde" userId="00b08bc3e1e83696" providerId="LiveId" clId="{76ED2C03-2F93-4AD3-AB05-2E8BF92E3155}" dt="2022-12-31T06:17:16.554" v="146" actId="47"/>
        <pc:sldMkLst>
          <pc:docMk/>
          <pc:sldMk cId="1519163036" sldId="276"/>
        </pc:sldMkLst>
      </pc:sldChg>
      <pc:sldChg chg="addSp delSp modSp new mod setBg">
        <pc:chgData name="Sven Van de Velde" userId="00b08bc3e1e83696" providerId="LiveId" clId="{76ED2C03-2F93-4AD3-AB05-2E8BF92E3155}" dt="2023-01-01T09:09:40.058" v="5953" actId="14100"/>
        <pc:sldMkLst>
          <pc:docMk/>
          <pc:sldMk cId="2454053272" sldId="276"/>
        </pc:sldMkLst>
        <pc:spChg chg="add mod">
          <ac:chgData name="Sven Van de Velde" userId="00b08bc3e1e83696" providerId="LiveId" clId="{76ED2C03-2F93-4AD3-AB05-2E8BF92E3155}" dt="2023-01-01T09:09:40.058" v="5953" actId="14100"/>
          <ac:spMkLst>
            <pc:docMk/>
            <pc:sldMk cId="2454053272" sldId="276"/>
            <ac:spMk id="2" creationId="{D3CDD350-F3F6-9DDB-A46C-42490F97F1F7}"/>
          </ac:spMkLst>
        </pc:spChg>
        <pc:spChg chg="add del">
          <ac:chgData name="Sven Van de Velde" userId="00b08bc3e1e83696" providerId="LiveId" clId="{76ED2C03-2F93-4AD3-AB05-2E8BF92E3155}" dt="2022-12-31T17:30:05.626" v="5282" actId="26606"/>
          <ac:spMkLst>
            <pc:docMk/>
            <pc:sldMk cId="2454053272" sldId="276"/>
            <ac:spMk id="2055" creationId="{DFE88786-7EC9-4CF1-8553-2C3021944882}"/>
          </ac:spMkLst>
        </pc:spChg>
        <pc:grpChg chg="add del">
          <ac:chgData name="Sven Van de Velde" userId="00b08bc3e1e83696" providerId="LiveId" clId="{76ED2C03-2F93-4AD3-AB05-2E8BF92E3155}" dt="2022-12-31T17:30:05.626" v="5282" actId="26606"/>
          <ac:grpSpMkLst>
            <pc:docMk/>
            <pc:sldMk cId="2454053272" sldId="276"/>
            <ac:grpSpMk id="2061" creationId="{AFCC34F2-8A34-4176-9DCF-3E14806B31C9}"/>
          </ac:grpSpMkLst>
        </pc:grpChg>
        <pc:grpChg chg="add del">
          <ac:chgData name="Sven Van de Velde" userId="00b08bc3e1e83696" providerId="LiveId" clId="{76ED2C03-2F93-4AD3-AB05-2E8BF92E3155}" dt="2022-12-31T17:30:05.626" v="5282" actId="26606"/>
          <ac:grpSpMkLst>
            <pc:docMk/>
            <pc:sldMk cId="2454053272" sldId="276"/>
            <ac:grpSpMk id="2097" creationId="{6EBD291B-DF20-4DC7-B790-C0E2209CC840}"/>
          </ac:grpSpMkLst>
        </pc:grpChg>
        <pc:picChg chg="add mod">
          <ac:chgData name="Sven Van de Velde" userId="00b08bc3e1e83696" providerId="LiveId" clId="{76ED2C03-2F93-4AD3-AB05-2E8BF92E3155}" dt="2023-01-01T09:09:27.889" v="5951" actId="1076"/>
          <ac:picMkLst>
            <pc:docMk/>
            <pc:sldMk cId="2454053272" sldId="276"/>
            <ac:picMk id="2050" creationId="{B0CF7450-2A30-4693-CA87-DBB97D7FC86F}"/>
          </ac:picMkLst>
        </pc:picChg>
        <pc:picChg chg="add del">
          <ac:chgData name="Sven Van de Velde" userId="00b08bc3e1e83696" providerId="LiveId" clId="{76ED2C03-2F93-4AD3-AB05-2E8BF92E3155}" dt="2022-12-31T17:30:05.626" v="5282" actId="26606"/>
          <ac:picMkLst>
            <pc:docMk/>
            <pc:sldMk cId="2454053272" sldId="276"/>
            <ac:picMk id="2057" creationId="{86D8F06D-0176-412D-A69C-AF7042B7EE96}"/>
          </ac:picMkLst>
        </pc:picChg>
        <pc:picChg chg="add del">
          <ac:chgData name="Sven Van de Velde" userId="00b08bc3e1e83696" providerId="LiveId" clId="{76ED2C03-2F93-4AD3-AB05-2E8BF92E3155}" dt="2022-12-31T17:30:05.626" v="5282" actId="26606"/>
          <ac:picMkLst>
            <pc:docMk/>
            <pc:sldMk cId="2454053272" sldId="276"/>
            <ac:picMk id="2059" creationId="{815562A4-61AD-4BDB-9BDB-34860AE47A55}"/>
          </ac:picMkLst>
        </pc:picChg>
      </pc:sldChg>
      <pc:sldChg chg="del">
        <pc:chgData name="Sven Van de Velde" userId="00b08bc3e1e83696" providerId="LiveId" clId="{76ED2C03-2F93-4AD3-AB05-2E8BF92E3155}" dt="2022-12-31T06:17:16.554" v="146" actId="47"/>
        <pc:sldMkLst>
          <pc:docMk/>
          <pc:sldMk cId="2021625471" sldId="277"/>
        </pc:sldMkLst>
      </pc:sldChg>
      <pc:sldChg chg="addSp delSp modSp new mod setBg">
        <pc:chgData name="Sven Van de Velde" userId="00b08bc3e1e83696" providerId="LiveId" clId="{76ED2C03-2F93-4AD3-AB05-2E8BF92E3155}" dt="2022-12-31T17:39:16.151" v="5630" actId="20577"/>
        <pc:sldMkLst>
          <pc:docMk/>
          <pc:sldMk cId="4148698452" sldId="277"/>
        </pc:sldMkLst>
        <pc:spChg chg="add mod">
          <ac:chgData name="Sven Van de Velde" userId="00b08bc3e1e83696" providerId="LiveId" clId="{76ED2C03-2F93-4AD3-AB05-2E8BF92E3155}" dt="2022-12-31T17:39:00.245" v="5611" actId="20577"/>
          <ac:spMkLst>
            <pc:docMk/>
            <pc:sldMk cId="4148698452" sldId="277"/>
            <ac:spMk id="2" creationId="{0BEA23DC-E087-D4A4-01D2-1A4C1CEA7740}"/>
          </ac:spMkLst>
        </pc:spChg>
        <pc:spChg chg="add mod">
          <ac:chgData name="Sven Van de Velde" userId="00b08bc3e1e83696" providerId="LiveId" clId="{76ED2C03-2F93-4AD3-AB05-2E8BF92E3155}" dt="2022-12-31T17:39:16.151" v="5630" actId="20577"/>
          <ac:spMkLst>
            <pc:docMk/>
            <pc:sldMk cId="4148698452" sldId="277"/>
            <ac:spMk id="3" creationId="{303B4737-E76B-BBEF-506B-D7547D4E6EA3}"/>
          </ac:spMkLst>
        </pc:spChg>
        <pc:grpChg chg="add del">
          <ac:chgData name="Sven Van de Velde" userId="00b08bc3e1e83696" providerId="LiveId" clId="{76ED2C03-2F93-4AD3-AB05-2E8BF92E3155}" dt="2022-12-31T17:32:07.919" v="5317" actId="26606"/>
          <ac:grpSpMkLst>
            <pc:docMk/>
            <pc:sldMk cId="4148698452" sldId="277"/>
            <ac:grpSpMk id="5129" creationId="{9795E515-5F57-431F-9A0D-3A0419DF7572}"/>
          </ac:grpSpMkLst>
        </pc:grpChg>
        <pc:grpChg chg="add del">
          <ac:chgData name="Sven Van de Velde" userId="00b08bc3e1e83696" providerId="LiveId" clId="{76ED2C03-2F93-4AD3-AB05-2E8BF92E3155}" dt="2022-12-31T17:32:07.919" v="5317" actId="26606"/>
          <ac:grpSpMkLst>
            <pc:docMk/>
            <pc:sldMk cId="4148698452" sldId="277"/>
            <ac:grpSpMk id="5185" creationId="{AD579530-1077-46B3-BD5C-81BB270A1D5B}"/>
          </ac:grpSpMkLst>
        </pc:grpChg>
        <pc:grpChg chg="add del">
          <ac:chgData name="Sven Van de Velde" userId="00b08bc3e1e83696" providerId="LiveId" clId="{76ED2C03-2F93-4AD3-AB05-2E8BF92E3155}" dt="2022-12-31T17:32:07.919" v="5317" actId="26606"/>
          <ac:grpSpMkLst>
            <pc:docMk/>
            <pc:sldMk cId="4148698452" sldId="277"/>
            <ac:grpSpMk id="5189" creationId="{83F79A5F-63B5-4802-B39B-BF0F89DDDA15}"/>
          </ac:grpSpMkLst>
        </pc:grpChg>
        <pc:grpChg chg="add del">
          <ac:chgData name="Sven Van de Velde" userId="00b08bc3e1e83696" providerId="LiveId" clId="{76ED2C03-2F93-4AD3-AB05-2E8BF92E3155}" dt="2022-12-31T17:32:11.316" v="5319" actId="26606"/>
          <ac:grpSpMkLst>
            <pc:docMk/>
            <pc:sldMk cId="4148698452" sldId="277"/>
            <ac:grpSpMk id="5214" creationId="{9795E515-5F57-431F-9A0D-3A0419DF7572}"/>
          </ac:grpSpMkLst>
        </pc:grpChg>
        <pc:grpChg chg="add del">
          <ac:chgData name="Sven Van de Velde" userId="00b08bc3e1e83696" providerId="LiveId" clId="{76ED2C03-2F93-4AD3-AB05-2E8BF92E3155}" dt="2022-12-31T17:32:11.316" v="5319" actId="26606"/>
          <ac:grpSpMkLst>
            <pc:docMk/>
            <pc:sldMk cId="4148698452" sldId="277"/>
            <ac:grpSpMk id="5215" creationId="{068ACACB-DD9E-4155-84BF-8E4D43DEC13D}"/>
          </ac:grpSpMkLst>
        </pc:grpChg>
        <pc:grpChg chg="add del">
          <ac:chgData name="Sven Van de Velde" userId="00b08bc3e1e83696" providerId="LiveId" clId="{76ED2C03-2F93-4AD3-AB05-2E8BF92E3155}" dt="2022-12-31T17:32:11.316" v="5319" actId="26606"/>
          <ac:grpSpMkLst>
            <pc:docMk/>
            <pc:sldMk cId="4148698452" sldId="277"/>
            <ac:grpSpMk id="5217" creationId="{BF3AEE19-128A-4FF8-954B-A9724F42E0D4}"/>
          </ac:grpSpMkLst>
        </pc:grpChg>
        <pc:grpChg chg="add del">
          <ac:chgData name="Sven Van de Velde" userId="00b08bc3e1e83696" providerId="LiveId" clId="{76ED2C03-2F93-4AD3-AB05-2E8BF92E3155}" dt="2022-12-31T17:32:13.297" v="5321" actId="26606"/>
          <ac:grpSpMkLst>
            <pc:docMk/>
            <pc:sldMk cId="4148698452" sldId="277"/>
            <ac:grpSpMk id="5221" creationId="{9795E515-5F57-431F-9A0D-3A0419DF7572}"/>
          </ac:grpSpMkLst>
        </pc:grpChg>
        <pc:grpChg chg="add del">
          <ac:chgData name="Sven Van de Velde" userId="00b08bc3e1e83696" providerId="LiveId" clId="{76ED2C03-2F93-4AD3-AB05-2E8BF92E3155}" dt="2022-12-31T17:32:13.297" v="5321" actId="26606"/>
          <ac:grpSpMkLst>
            <pc:docMk/>
            <pc:sldMk cId="4148698452" sldId="277"/>
            <ac:grpSpMk id="5222" creationId="{AD579530-1077-46B3-BD5C-81BB270A1D5B}"/>
          </ac:grpSpMkLst>
        </pc:grpChg>
        <pc:grpChg chg="add del">
          <ac:chgData name="Sven Van de Velde" userId="00b08bc3e1e83696" providerId="LiveId" clId="{76ED2C03-2F93-4AD3-AB05-2E8BF92E3155}" dt="2022-12-31T17:32:13.297" v="5321" actId="26606"/>
          <ac:grpSpMkLst>
            <pc:docMk/>
            <pc:sldMk cId="4148698452" sldId="277"/>
            <ac:grpSpMk id="5223" creationId="{83F79A5F-63B5-4802-B39B-BF0F89DDDA15}"/>
          </ac:grpSpMkLst>
        </pc:grpChg>
        <pc:grpChg chg="add del">
          <ac:chgData name="Sven Van de Velde" userId="00b08bc3e1e83696" providerId="LiveId" clId="{76ED2C03-2F93-4AD3-AB05-2E8BF92E3155}" dt="2022-12-31T17:32:17.382" v="5323" actId="26606"/>
          <ac:grpSpMkLst>
            <pc:docMk/>
            <pc:sldMk cId="4148698452" sldId="277"/>
            <ac:grpSpMk id="5226" creationId="{9795E515-5F57-431F-9A0D-3A0419DF7572}"/>
          </ac:grpSpMkLst>
        </pc:grpChg>
        <pc:grpChg chg="add del">
          <ac:chgData name="Sven Van de Velde" userId="00b08bc3e1e83696" providerId="LiveId" clId="{76ED2C03-2F93-4AD3-AB05-2E8BF92E3155}" dt="2022-12-31T17:32:17.382" v="5323" actId="26606"/>
          <ac:grpSpMkLst>
            <pc:docMk/>
            <pc:sldMk cId="4148698452" sldId="277"/>
            <ac:grpSpMk id="5227" creationId="{316DCFC9-6877-407C-8170-608FCB8E35AE}"/>
          </ac:grpSpMkLst>
        </pc:grpChg>
        <pc:grpChg chg="add del">
          <ac:chgData name="Sven Van de Velde" userId="00b08bc3e1e83696" providerId="LiveId" clId="{76ED2C03-2F93-4AD3-AB05-2E8BF92E3155}" dt="2022-12-31T17:32:17.382" v="5323" actId="26606"/>
          <ac:grpSpMkLst>
            <pc:docMk/>
            <pc:sldMk cId="4148698452" sldId="277"/>
            <ac:grpSpMk id="5229" creationId="{89353FE7-0D03-4AD2-8B8A-60A06F6BDA4C}"/>
          </ac:grpSpMkLst>
        </pc:grpChg>
        <pc:picChg chg="add mod">
          <ac:chgData name="Sven Van de Velde" userId="00b08bc3e1e83696" providerId="LiveId" clId="{76ED2C03-2F93-4AD3-AB05-2E8BF92E3155}" dt="2022-12-31T17:32:31.712" v="5326" actId="1076"/>
          <ac:picMkLst>
            <pc:docMk/>
            <pc:sldMk cId="4148698452" sldId="277"/>
            <ac:picMk id="5122" creationId="{C3AFA705-F033-0DB8-DAC0-9B3042ED1166}"/>
          </ac:picMkLst>
        </pc:picChg>
        <pc:picChg chg="add del">
          <ac:chgData name="Sven Van de Velde" userId="00b08bc3e1e83696" providerId="LiveId" clId="{76ED2C03-2F93-4AD3-AB05-2E8BF92E3155}" dt="2022-12-31T17:32:07.919" v="5317" actId="26606"/>
          <ac:picMkLst>
            <pc:docMk/>
            <pc:sldMk cId="4148698452" sldId="277"/>
            <ac:picMk id="5127" creationId="{50C065C3-0FE3-4452-B765-CB05BBB2A983}"/>
          </ac:picMkLst>
        </pc:picChg>
        <pc:picChg chg="add del">
          <ac:chgData name="Sven Van de Velde" userId="00b08bc3e1e83696" providerId="LiveId" clId="{76ED2C03-2F93-4AD3-AB05-2E8BF92E3155}" dt="2022-12-31T17:32:11.316" v="5319" actId="26606"/>
          <ac:picMkLst>
            <pc:docMk/>
            <pc:sldMk cId="4148698452" sldId="277"/>
            <ac:picMk id="5213" creationId="{50C065C3-0FE3-4452-B765-CB05BBB2A983}"/>
          </ac:picMkLst>
        </pc:picChg>
        <pc:picChg chg="add del">
          <ac:chgData name="Sven Van de Velde" userId="00b08bc3e1e83696" providerId="LiveId" clId="{76ED2C03-2F93-4AD3-AB05-2E8BF92E3155}" dt="2022-12-31T17:32:13.297" v="5321" actId="26606"/>
          <ac:picMkLst>
            <pc:docMk/>
            <pc:sldMk cId="4148698452" sldId="277"/>
            <ac:picMk id="5220" creationId="{50C065C3-0FE3-4452-B765-CB05BBB2A983}"/>
          </ac:picMkLst>
        </pc:picChg>
        <pc:picChg chg="add del">
          <ac:chgData name="Sven Van de Velde" userId="00b08bc3e1e83696" providerId="LiveId" clId="{76ED2C03-2F93-4AD3-AB05-2E8BF92E3155}" dt="2022-12-31T17:32:17.382" v="5323" actId="26606"/>
          <ac:picMkLst>
            <pc:docMk/>
            <pc:sldMk cId="4148698452" sldId="277"/>
            <ac:picMk id="5225" creationId="{50C065C3-0FE3-4452-B765-CB05BBB2A983}"/>
          </ac:picMkLst>
        </pc:picChg>
      </pc:sldChg>
      <pc:sldChg chg="addSp modSp new mod">
        <pc:chgData name="Sven Van de Velde" userId="00b08bc3e1e83696" providerId="LiveId" clId="{76ED2C03-2F93-4AD3-AB05-2E8BF92E3155}" dt="2023-01-01T09:09:04.124" v="5948" actId="732"/>
        <pc:sldMkLst>
          <pc:docMk/>
          <pc:sldMk cId="3735049606" sldId="278"/>
        </pc:sldMkLst>
        <pc:spChg chg="add mod">
          <ac:chgData name="Sven Van de Velde" userId="00b08bc3e1e83696" providerId="LiveId" clId="{76ED2C03-2F93-4AD3-AB05-2E8BF92E3155}" dt="2022-12-31T17:39:31.932" v="5635" actId="20577"/>
          <ac:spMkLst>
            <pc:docMk/>
            <pc:sldMk cId="3735049606" sldId="278"/>
            <ac:spMk id="2" creationId="{815BA04A-BBEF-13B4-AB95-84D15BA224F9}"/>
          </ac:spMkLst>
        </pc:spChg>
        <pc:spChg chg="add mod">
          <ac:chgData name="Sven Van de Velde" userId="00b08bc3e1e83696" providerId="LiveId" clId="{76ED2C03-2F93-4AD3-AB05-2E8BF92E3155}" dt="2022-12-31T17:40:22.008" v="5653" actId="14100"/>
          <ac:spMkLst>
            <pc:docMk/>
            <pc:sldMk cId="3735049606" sldId="278"/>
            <ac:spMk id="3" creationId="{C2AD4BC1-78C3-1C31-36BD-B8D765C89207}"/>
          </ac:spMkLst>
        </pc:spChg>
        <pc:picChg chg="add mod">
          <ac:chgData name="Sven Van de Velde" userId="00b08bc3e1e83696" providerId="LiveId" clId="{76ED2C03-2F93-4AD3-AB05-2E8BF92E3155}" dt="2023-01-01T09:09:04.124" v="5948" actId="732"/>
          <ac:picMkLst>
            <pc:docMk/>
            <pc:sldMk cId="3735049606" sldId="278"/>
            <ac:picMk id="6146" creationId="{A809586A-6E27-44EB-072B-8D068A009019}"/>
          </ac:picMkLst>
        </pc:picChg>
      </pc:sldChg>
      <pc:sldChg chg="del">
        <pc:chgData name="Sven Van de Velde" userId="00b08bc3e1e83696" providerId="LiveId" clId="{76ED2C03-2F93-4AD3-AB05-2E8BF92E3155}" dt="2022-12-31T06:17:16.554" v="146" actId="47"/>
        <pc:sldMkLst>
          <pc:docMk/>
          <pc:sldMk cId="1951933668" sldId="279"/>
        </pc:sldMkLst>
      </pc:sldChg>
      <pc:sldChg chg="addSp delSp modSp new mod">
        <pc:chgData name="Sven Van de Velde" userId="00b08bc3e1e83696" providerId="LiveId" clId="{76ED2C03-2F93-4AD3-AB05-2E8BF92E3155}" dt="2023-01-01T09:10:27.964" v="5961" actId="1076"/>
        <pc:sldMkLst>
          <pc:docMk/>
          <pc:sldMk cId="4115854679" sldId="279"/>
        </pc:sldMkLst>
        <pc:spChg chg="add mod">
          <ac:chgData name="Sven Van de Velde" userId="00b08bc3e1e83696" providerId="LiveId" clId="{76ED2C03-2F93-4AD3-AB05-2E8BF92E3155}" dt="2022-12-31T17:42:05.041" v="5670" actId="1035"/>
          <ac:spMkLst>
            <pc:docMk/>
            <pc:sldMk cId="4115854679" sldId="279"/>
            <ac:spMk id="2" creationId="{2BA53FCE-8A4B-6480-86FA-DA3E7D2FBE58}"/>
          </ac:spMkLst>
        </pc:spChg>
        <pc:spChg chg="add mod">
          <ac:chgData name="Sven Van de Velde" userId="00b08bc3e1e83696" providerId="LiveId" clId="{76ED2C03-2F93-4AD3-AB05-2E8BF92E3155}" dt="2023-01-01T08:00:39.932" v="5826" actId="1076"/>
          <ac:spMkLst>
            <pc:docMk/>
            <pc:sldMk cId="4115854679" sldId="279"/>
            <ac:spMk id="3" creationId="{F0947D4F-11CA-0105-143B-D1542190F137}"/>
          </ac:spMkLst>
        </pc:spChg>
        <pc:spChg chg="add mod">
          <ac:chgData name="Sven Van de Velde" userId="00b08bc3e1e83696" providerId="LiveId" clId="{76ED2C03-2F93-4AD3-AB05-2E8BF92E3155}" dt="2023-01-01T09:10:27.964" v="5961" actId="1076"/>
          <ac:spMkLst>
            <pc:docMk/>
            <pc:sldMk cId="4115854679" sldId="279"/>
            <ac:spMk id="4" creationId="{ADB72E41-4F59-D688-B430-2BA52940D239}"/>
          </ac:spMkLst>
        </pc:spChg>
        <pc:picChg chg="add del mod">
          <ac:chgData name="Sven Van de Velde" userId="00b08bc3e1e83696" providerId="LiveId" clId="{76ED2C03-2F93-4AD3-AB05-2E8BF92E3155}" dt="2022-12-31T17:44:15.814" v="5717" actId="478"/>
          <ac:picMkLst>
            <pc:docMk/>
            <pc:sldMk cId="4115854679" sldId="279"/>
            <ac:picMk id="3" creationId="{BA3DDB87-24EF-3B80-12FB-056D832D0591}"/>
          </ac:picMkLst>
        </pc:picChg>
        <pc:picChg chg="add mod">
          <ac:chgData name="Sven Van de Velde" userId="00b08bc3e1e83696" providerId="LiveId" clId="{76ED2C03-2F93-4AD3-AB05-2E8BF92E3155}" dt="2022-12-31T17:42:53.903" v="5696" actId="14100"/>
          <ac:picMkLst>
            <pc:docMk/>
            <pc:sldMk cId="4115854679" sldId="279"/>
            <ac:picMk id="7170" creationId="{C8C7E084-9CB7-0141-7018-47EEB34031D4}"/>
          </ac:picMkLst>
        </pc:picChg>
        <pc:picChg chg="add mod">
          <ac:chgData name="Sven Van de Velde" userId="00b08bc3e1e83696" providerId="LiveId" clId="{76ED2C03-2F93-4AD3-AB05-2E8BF92E3155}" dt="2023-01-01T09:10:10.368" v="5957" actId="14100"/>
          <ac:picMkLst>
            <pc:docMk/>
            <pc:sldMk cId="4115854679" sldId="279"/>
            <ac:picMk id="7172" creationId="{5EF45258-B6DE-125E-90C7-3906D3152C5F}"/>
          </ac:picMkLst>
        </pc:picChg>
        <pc:picChg chg="add mod">
          <ac:chgData name="Sven Van de Velde" userId="00b08bc3e1e83696" providerId="LiveId" clId="{76ED2C03-2F93-4AD3-AB05-2E8BF92E3155}" dt="2023-01-01T09:10:12.440" v="5958" actId="1076"/>
          <ac:picMkLst>
            <pc:docMk/>
            <pc:sldMk cId="4115854679" sldId="279"/>
            <ac:picMk id="7174" creationId="{DC53D18B-F71C-FBCB-B404-34E7C873848D}"/>
          </ac:picMkLst>
        </pc:picChg>
        <pc:picChg chg="add mod">
          <ac:chgData name="Sven Van de Velde" userId="00b08bc3e1e83696" providerId="LiveId" clId="{76ED2C03-2F93-4AD3-AB05-2E8BF92E3155}" dt="2023-01-01T09:10:22.777" v="5960" actId="14100"/>
          <ac:picMkLst>
            <pc:docMk/>
            <pc:sldMk cId="4115854679" sldId="279"/>
            <ac:picMk id="7176" creationId="{2BD9767A-CEFA-4352-9732-25D0AE25F30D}"/>
          </ac:picMkLst>
        </pc:picChg>
      </pc:sldChg>
      <pc:sldChg chg="addSp delSp modSp new mod">
        <pc:chgData name="Sven Van de Velde" userId="00b08bc3e1e83696" providerId="LiveId" clId="{76ED2C03-2F93-4AD3-AB05-2E8BF92E3155}" dt="2023-01-01T13:04:46.010" v="6755" actId="1036"/>
        <pc:sldMkLst>
          <pc:docMk/>
          <pc:sldMk cId="711409152" sldId="280"/>
        </pc:sldMkLst>
        <pc:spChg chg="add mod">
          <ac:chgData name="Sven Van de Velde" userId="00b08bc3e1e83696" providerId="LiveId" clId="{76ED2C03-2F93-4AD3-AB05-2E8BF92E3155}" dt="2023-01-01T12:05:07.359" v="5963" actId="14100"/>
          <ac:spMkLst>
            <pc:docMk/>
            <pc:sldMk cId="711409152" sldId="280"/>
            <ac:spMk id="2" creationId="{3C8E1676-02D8-B18A-E470-DA8FD8347845}"/>
          </ac:spMkLst>
        </pc:spChg>
        <pc:spChg chg="add del mod">
          <ac:chgData name="Sven Van de Velde" userId="00b08bc3e1e83696" providerId="LiveId" clId="{76ED2C03-2F93-4AD3-AB05-2E8BF92E3155}" dt="2023-01-01T13:03:23.712" v="6722" actId="478"/>
          <ac:spMkLst>
            <pc:docMk/>
            <pc:sldMk cId="711409152" sldId="280"/>
            <ac:spMk id="3" creationId="{1FE32471-6144-B1F6-4C68-04F43D905F70}"/>
          </ac:spMkLst>
        </pc:spChg>
        <pc:spChg chg="add mod">
          <ac:chgData name="Sven Van de Velde" userId="00b08bc3e1e83696" providerId="LiveId" clId="{76ED2C03-2F93-4AD3-AB05-2E8BF92E3155}" dt="2023-01-01T13:04:46.010" v="6755" actId="1036"/>
          <ac:spMkLst>
            <pc:docMk/>
            <pc:sldMk cId="711409152" sldId="280"/>
            <ac:spMk id="4" creationId="{CFC0E3B0-E028-C0F6-CC26-98CAE08943EE}"/>
          </ac:spMkLst>
        </pc:spChg>
        <pc:picChg chg="add mod">
          <ac:chgData name="Sven Van de Velde" userId="00b08bc3e1e83696" providerId="LiveId" clId="{76ED2C03-2F93-4AD3-AB05-2E8BF92E3155}" dt="2023-01-01T13:04:40.009" v="6736" actId="732"/>
          <ac:picMkLst>
            <pc:docMk/>
            <pc:sldMk cId="711409152" sldId="280"/>
            <ac:picMk id="8194" creationId="{3DBF06BE-F47C-4357-90F7-82A0913C9343}"/>
          </ac:picMkLst>
        </pc:picChg>
        <pc:picChg chg="add mod">
          <ac:chgData name="Sven Van de Velde" userId="00b08bc3e1e83696" providerId="LiveId" clId="{76ED2C03-2F93-4AD3-AB05-2E8BF92E3155}" dt="2022-12-31T17:50:39.931" v="5796" actId="1076"/>
          <ac:picMkLst>
            <pc:docMk/>
            <pc:sldMk cId="711409152" sldId="280"/>
            <ac:picMk id="8196" creationId="{10E809D4-E54A-B074-4093-E7D95BB0984A}"/>
          </ac:picMkLst>
        </pc:picChg>
      </pc:sldChg>
      <pc:sldChg chg="del">
        <pc:chgData name="Sven Van de Velde" userId="00b08bc3e1e83696" providerId="LiveId" clId="{76ED2C03-2F93-4AD3-AB05-2E8BF92E3155}" dt="2022-12-31T06:17:16.554" v="146" actId="47"/>
        <pc:sldMkLst>
          <pc:docMk/>
          <pc:sldMk cId="513411651" sldId="281"/>
        </pc:sldMkLst>
      </pc:sldChg>
      <pc:sldChg chg="addSp delSp modSp add mod modAnim">
        <pc:chgData name="Sven Van de Velde" userId="00b08bc3e1e83696" providerId="LiveId" clId="{76ED2C03-2F93-4AD3-AB05-2E8BF92E3155}" dt="2023-01-01T13:04:10.404" v="6735" actId="732"/>
        <pc:sldMkLst>
          <pc:docMk/>
          <pc:sldMk cId="706231973" sldId="281"/>
        </pc:sldMkLst>
        <pc:spChg chg="mod">
          <ac:chgData name="Sven Van de Velde" userId="00b08bc3e1e83696" providerId="LiveId" clId="{76ED2C03-2F93-4AD3-AB05-2E8BF92E3155}" dt="2023-01-01T12:11:03.548" v="6019" actId="12788"/>
          <ac:spMkLst>
            <pc:docMk/>
            <pc:sldMk cId="706231973" sldId="281"/>
            <ac:spMk id="2" creationId="{3C8E1676-02D8-B18A-E470-DA8FD8347845}"/>
          </ac:spMkLst>
        </pc:spChg>
        <pc:spChg chg="del">
          <ac:chgData name="Sven Van de Velde" userId="00b08bc3e1e83696" providerId="LiveId" clId="{76ED2C03-2F93-4AD3-AB05-2E8BF92E3155}" dt="2023-01-01T12:07:59.239" v="5977" actId="478"/>
          <ac:spMkLst>
            <pc:docMk/>
            <pc:sldMk cId="706231973" sldId="281"/>
            <ac:spMk id="3" creationId="{1FE32471-6144-B1F6-4C68-04F43D905F70}"/>
          </ac:spMkLst>
        </pc:spChg>
        <pc:picChg chg="add mod">
          <ac:chgData name="Sven Van de Velde" userId="00b08bc3e1e83696" providerId="LiveId" clId="{76ED2C03-2F93-4AD3-AB05-2E8BF92E3155}" dt="2023-01-01T12:21:31.202" v="6094" actId="108"/>
          <ac:picMkLst>
            <pc:docMk/>
            <pc:sldMk cId="706231973" sldId="281"/>
            <ac:picMk id="4" creationId="{EE921844-66A8-331D-D5B1-72DC1D293ED8}"/>
          </ac:picMkLst>
        </pc:picChg>
        <pc:picChg chg="add mod">
          <ac:chgData name="Sven Van de Velde" userId="00b08bc3e1e83696" providerId="LiveId" clId="{76ED2C03-2F93-4AD3-AB05-2E8BF92E3155}" dt="2023-01-01T13:04:10.404" v="6735" actId="732"/>
          <ac:picMkLst>
            <pc:docMk/>
            <pc:sldMk cId="706231973" sldId="281"/>
            <ac:picMk id="5" creationId="{B75D72B6-2FEA-315D-4D53-172639F2F165}"/>
          </ac:picMkLst>
        </pc:picChg>
        <pc:picChg chg="del">
          <ac:chgData name="Sven Van de Velde" userId="00b08bc3e1e83696" providerId="LiveId" clId="{76ED2C03-2F93-4AD3-AB05-2E8BF92E3155}" dt="2023-01-01T12:09:31.178" v="5981" actId="478"/>
          <ac:picMkLst>
            <pc:docMk/>
            <pc:sldMk cId="706231973" sldId="281"/>
            <ac:picMk id="8194" creationId="{3DBF06BE-F47C-4357-90F7-82A0913C9343}"/>
          </ac:picMkLst>
        </pc:picChg>
        <pc:picChg chg="del">
          <ac:chgData name="Sven Van de Velde" userId="00b08bc3e1e83696" providerId="LiveId" clId="{76ED2C03-2F93-4AD3-AB05-2E8BF92E3155}" dt="2023-01-01T12:09:31.178" v="5981" actId="478"/>
          <ac:picMkLst>
            <pc:docMk/>
            <pc:sldMk cId="706231973" sldId="281"/>
            <ac:picMk id="8196" creationId="{10E809D4-E54A-B074-4093-E7D95BB0984A}"/>
          </ac:picMkLst>
        </pc:picChg>
      </pc:sldChg>
      <pc:sldChg chg="addSp modSp new del mod">
        <pc:chgData name="Sven Van de Velde" userId="00b08bc3e1e83696" providerId="LiveId" clId="{76ED2C03-2F93-4AD3-AB05-2E8BF92E3155}" dt="2023-01-01T08:42:19.658" v="5940" actId="2696"/>
        <pc:sldMkLst>
          <pc:docMk/>
          <pc:sldMk cId="1966949256" sldId="281"/>
        </pc:sldMkLst>
        <pc:spChg chg="add mod">
          <ac:chgData name="Sven Van de Velde" userId="00b08bc3e1e83696" providerId="LiveId" clId="{76ED2C03-2F93-4AD3-AB05-2E8BF92E3155}" dt="2023-01-01T08:03:03.480" v="5939" actId="20577"/>
          <ac:spMkLst>
            <pc:docMk/>
            <pc:sldMk cId="1966949256" sldId="281"/>
            <ac:spMk id="2" creationId="{13188B8A-91E2-7532-7852-F250E294BF9E}"/>
          </ac:spMkLst>
        </pc:spChg>
      </pc:sldChg>
      <pc:sldChg chg="addSp delSp modSp add mod modAnim">
        <pc:chgData name="Sven Van de Velde" userId="00b08bc3e1e83696" providerId="LiveId" clId="{76ED2C03-2F93-4AD3-AB05-2E8BF92E3155}" dt="2023-01-01T12:22:28.729" v="6110" actId="1035"/>
        <pc:sldMkLst>
          <pc:docMk/>
          <pc:sldMk cId="1160777227" sldId="282"/>
        </pc:sldMkLst>
        <pc:spChg chg="mod">
          <ac:chgData name="Sven Van de Velde" userId="00b08bc3e1e83696" providerId="LiveId" clId="{76ED2C03-2F93-4AD3-AB05-2E8BF92E3155}" dt="2023-01-01T12:19:56.761" v="6086"/>
          <ac:spMkLst>
            <pc:docMk/>
            <pc:sldMk cId="1160777227" sldId="282"/>
            <ac:spMk id="2" creationId="{2BA53FCE-8A4B-6480-86FA-DA3E7D2FBE58}"/>
          </ac:spMkLst>
        </pc:spChg>
        <pc:spChg chg="del">
          <ac:chgData name="Sven Van de Velde" userId="00b08bc3e1e83696" providerId="LiveId" clId="{76ED2C03-2F93-4AD3-AB05-2E8BF92E3155}" dt="2023-01-01T12:20:45.402" v="6092" actId="478"/>
          <ac:spMkLst>
            <pc:docMk/>
            <pc:sldMk cId="1160777227" sldId="282"/>
            <ac:spMk id="3" creationId="{F0947D4F-11CA-0105-143B-D1542190F137}"/>
          </ac:spMkLst>
        </pc:spChg>
        <pc:spChg chg="del">
          <ac:chgData name="Sven Van de Velde" userId="00b08bc3e1e83696" providerId="LiveId" clId="{76ED2C03-2F93-4AD3-AB05-2E8BF92E3155}" dt="2023-01-01T12:18:27.003" v="6078" actId="478"/>
          <ac:spMkLst>
            <pc:docMk/>
            <pc:sldMk cId="1160777227" sldId="282"/>
            <ac:spMk id="4" creationId="{ADB72E41-4F59-D688-B430-2BA52940D239}"/>
          </ac:spMkLst>
        </pc:spChg>
        <pc:picChg chg="add mod ord">
          <ac:chgData name="Sven Van de Velde" userId="00b08bc3e1e83696" providerId="LiveId" clId="{76ED2C03-2F93-4AD3-AB05-2E8BF92E3155}" dt="2023-01-01T12:22:28.729" v="6110" actId="1035"/>
          <ac:picMkLst>
            <pc:docMk/>
            <pc:sldMk cId="1160777227" sldId="282"/>
            <ac:picMk id="5" creationId="{489FC500-B23C-46E8-91CA-28AC22AE577E}"/>
          </ac:picMkLst>
        </pc:picChg>
        <pc:picChg chg="del">
          <ac:chgData name="Sven Van de Velde" userId="00b08bc3e1e83696" providerId="LiveId" clId="{76ED2C03-2F93-4AD3-AB05-2E8BF92E3155}" dt="2023-01-01T12:18:27.003" v="6078" actId="478"/>
          <ac:picMkLst>
            <pc:docMk/>
            <pc:sldMk cId="1160777227" sldId="282"/>
            <ac:picMk id="7170" creationId="{C8C7E084-9CB7-0141-7018-47EEB34031D4}"/>
          </ac:picMkLst>
        </pc:picChg>
        <pc:picChg chg="mod">
          <ac:chgData name="Sven Van de Velde" userId="00b08bc3e1e83696" providerId="LiveId" clId="{76ED2C03-2F93-4AD3-AB05-2E8BF92E3155}" dt="2023-01-01T12:22:15.919" v="6096" actId="732"/>
          <ac:picMkLst>
            <pc:docMk/>
            <pc:sldMk cId="1160777227" sldId="282"/>
            <ac:picMk id="7172" creationId="{5EF45258-B6DE-125E-90C7-3906D3152C5F}"/>
          </ac:picMkLst>
        </pc:picChg>
        <pc:picChg chg="del">
          <ac:chgData name="Sven Van de Velde" userId="00b08bc3e1e83696" providerId="LiveId" clId="{76ED2C03-2F93-4AD3-AB05-2E8BF92E3155}" dt="2023-01-01T12:18:27.003" v="6078" actId="478"/>
          <ac:picMkLst>
            <pc:docMk/>
            <pc:sldMk cId="1160777227" sldId="282"/>
            <ac:picMk id="7174" creationId="{DC53D18B-F71C-FBCB-B404-34E7C873848D}"/>
          </ac:picMkLst>
        </pc:picChg>
        <pc:picChg chg="del">
          <ac:chgData name="Sven Van de Velde" userId="00b08bc3e1e83696" providerId="LiveId" clId="{76ED2C03-2F93-4AD3-AB05-2E8BF92E3155}" dt="2023-01-01T12:18:27.003" v="6078" actId="478"/>
          <ac:picMkLst>
            <pc:docMk/>
            <pc:sldMk cId="1160777227" sldId="282"/>
            <ac:picMk id="7176" creationId="{2BD9767A-CEFA-4352-9732-25D0AE25F30D}"/>
          </ac:picMkLst>
        </pc:picChg>
      </pc:sldChg>
      <pc:sldChg chg="del">
        <pc:chgData name="Sven Van de Velde" userId="00b08bc3e1e83696" providerId="LiveId" clId="{76ED2C03-2F93-4AD3-AB05-2E8BF92E3155}" dt="2022-12-31T06:17:16.554" v="146" actId="47"/>
        <pc:sldMkLst>
          <pc:docMk/>
          <pc:sldMk cId="1939119348" sldId="282"/>
        </pc:sldMkLst>
      </pc:sldChg>
      <pc:sldChg chg="addSp delSp modSp new mod">
        <pc:chgData name="Sven Van de Velde" userId="00b08bc3e1e83696" providerId="LiveId" clId="{76ED2C03-2F93-4AD3-AB05-2E8BF92E3155}" dt="2023-01-01T12:34:59.901" v="6138" actId="14100"/>
        <pc:sldMkLst>
          <pc:docMk/>
          <pc:sldMk cId="509951033" sldId="283"/>
        </pc:sldMkLst>
        <pc:spChg chg="add mod">
          <ac:chgData name="Sven Van de Velde" userId="00b08bc3e1e83696" providerId="LiveId" clId="{76ED2C03-2F93-4AD3-AB05-2E8BF92E3155}" dt="2023-01-01T12:34:59.901" v="6138" actId="14100"/>
          <ac:spMkLst>
            <pc:docMk/>
            <pc:sldMk cId="509951033" sldId="283"/>
            <ac:spMk id="6" creationId="{F5CC49A4-0A72-D602-851D-629E12A7B660}"/>
          </ac:spMkLst>
        </pc:spChg>
        <pc:picChg chg="add del mod">
          <ac:chgData name="Sven Van de Velde" userId="00b08bc3e1e83696" providerId="LiveId" clId="{76ED2C03-2F93-4AD3-AB05-2E8BF92E3155}" dt="2023-01-01T12:33:49.799" v="6117" actId="478"/>
          <ac:picMkLst>
            <pc:docMk/>
            <pc:sldMk cId="509951033" sldId="283"/>
            <ac:picMk id="3" creationId="{8588E334-E196-663B-3EBD-08D91C0246C6}"/>
          </ac:picMkLst>
        </pc:picChg>
        <pc:picChg chg="add mod modCrop">
          <ac:chgData name="Sven Van de Velde" userId="00b08bc3e1e83696" providerId="LiveId" clId="{76ED2C03-2F93-4AD3-AB05-2E8BF92E3155}" dt="2023-01-01T12:34:25.675" v="6122"/>
          <ac:picMkLst>
            <pc:docMk/>
            <pc:sldMk cId="509951033" sldId="283"/>
            <ac:picMk id="5" creationId="{FF938C1F-D256-5221-9625-92D9C7A095A1}"/>
          </ac:picMkLst>
        </pc:picChg>
      </pc:sldChg>
      <pc:sldChg chg="del">
        <pc:chgData name="Sven Van de Velde" userId="00b08bc3e1e83696" providerId="LiveId" clId="{76ED2C03-2F93-4AD3-AB05-2E8BF92E3155}" dt="2022-12-31T06:17:16.554" v="146" actId="47"/>
        <pc:sldMkLst>
          <pc:docMk/>
          <pc:sldMk cId="1017508641" sldId="283"/>
        </pc:sldMkLst>
      </pc:sldChg>
      <pc:sldChg chg="del">
        <pc:chgData name="Sven Van de Velde" userId="00b08bc3e1e83696" providerId="LiveId" clId="{76ED2C03-2F93-4AD3-AB05-2E8BF92E3155}" dt="2022-12-31T06:17:16.554" v="146" actId="47"/>
        <pc:sldMkLst>
          <pc:docMk/>
          <pc:sldMk cId="2269695758" sldId="284"/>
        </pc:sldMkLst>
      </pc:sldChg>
      <pc:sldChg chg="addSp delSp modSp new mod">
        <pc:chgData name="Sven Van de Velde" userId="00b08bc3e1e83696" providerId="LiveId" clId="{76ED2C03-2F93-4AD3-AB05-2E8BF92E3155}" dt="2023-01-01T17:13:45.876" v="9257"/>
        <pc:sldMkLst>
          <pc:docMk/>
          <pc:sldMk cId="4115937286" sldId="284"/>
        </pc:sldMkLst>
        <pc:spChg chg="add mod">
          <ac:chgData name="Sven Van de Velde" userId="00b08bc3e1e83696" providerId="LiveId" clId="{76ED2C03-2F93-4AD3-AB05-2E8BF92E3155}" dt="2023-01-01T17:13:45.876" v="9257"/>
          <ac:spMkLst>
            <pc:docMk/>
            <pc:sldMk cId="4115937286" sldId="284"/>
            <ac:spMk id="2" creationId="{0243E322-C3EE-677D-39D7-F1A468AB4527}"/>
          </ac:spMkLst>
        </pc:spChg>
        <pc:spChg chg="add del mod">
          <ac:chgData name="Sven Van de Velde" userId="00b08bc3e1e83696" providerId="LiveId" clId="{76ED2C03-2F93-4AD3-AB05-2E8BF92E3155}" dt="2023-01-01T17:13:45.026" v="9256" actId="478"/>
          <ac:spMkLst>
            <pc:docMk/>
            <pc:sldMk cId="4115937286" sldId="284"/>
            <ac:spMk id="4" creationId="{60A2D12D-A23A-CECD-7815-AC370E0D7157}"/>
          </ac:spMkLst>
        </pc:spChg>
        <pc:spChg chg="add mod">
          <ac:chgData name="Sven Van de Velde" userId="00b08bc3e1e83696" providerId="LiveId" clId="{76ED2C03-2F93-4AD3-AB05-2E8BF92E3155}" dt="2023-01-01T17:13:09.344" v="9254" actId="14100"/>
          <ac:spMkLst>
            <pc:docMk/>
            <pc:sldMk cId="4115937286" sldId="284"/>
            <ac:spMk id="5" creationId="{30C117E8-F17F-AD99-47F1-2E4D30DA6AD5}"/>
          </ac:spMkLst>
        </pc:spChg>
        <pc:spChg chg="add mod">
          <ac:chgData name="Sven Van de Velde" userId="00b08bc3e1e83696" providerId="LiveId" clId="{76ED2C03-2F93-4AD3-AB05-2E8BF92E3155}" dt="2023-01-01T12:54:57.383" v="6700" actId="20577"/>
          <ac:spMkLst>
            <pc:docMk/>
            <pc:sldMk cId="4115937286" sldId="284"/>
            <ac:spMk id="6" creationId="{2221B80E-75B6-9F72-8024-D3AFDC345BE5}"/>
          </ac:spMkLst>
        </pc:spChg>
        <pc:picChg chg="add mod modCrop">
          <ac:chgData name="Sven Van de Velde" userId="00b08bc3e1e83696" providerId="LiveId" clId="{76ED2C03-2F93-4AD3-AB05-2E8BF92E3155}" dt="2023-01-01T12:48:20.994" v="6591" actId="732"/>
          <ac:picMkLst>
            <pc:docMk/>
            <pc:sldMk cId="4115937286" sldId="284"/>
            <ac:picMk id="3" creationId="{827783A1-EEB0-91BD-4321-A44C0EB0A6CC}"/>
          </ac:picMkLst>
        </pc:picChg>
      </pc:sldChg>
      <pc:sldChg chg="del">
        <pc:chgData name="Sven Van de Velde" userId="00b08bc3e1e83696" providerId="LiveId" clId="{76ED2C03-2F93-4AD3-AB05-2E8BF92E3155}" dt="2022-12-31T06:17:16.554" v="146" actId="47"/>
        <pc:sldMkLst>
          <pc:docMk/>
          <pc:sldMk cId="380449121" sldId="285"/>
        </pc:sldMkLst>
      </pc:sldChg>
      <pc:sldChg chg="addSp delSp modSp new mod delAnim modAnim">
        <pc:chgData name="Sven Van de Velde" userId="00b08bc3e1e83696" providerId="LiveId" clId="{76ED2C03-2F93-4AD3-AB05-2E8BF92E3155}" dt="2023-01-01T17:13:16.739" v="9255" actId="1036"/>
        <pc:sldMkLst>
          <pc:docMk/>
          <pc:sldMk cId="1509057750" sldId="285"/>
        </pc:sldMkLst>
        <pc:spChg chg="add mod">
          <ac:chgData name="Sven Van de Velde" userId="00b08bc3e1e83696" providerId="LiveId" clId="{76ED2C03-2F93-4AD3-AB05-2E8BF92E3155}" dt="2023-01-01T17:10:06.959" v="9244" actId="14100"/>
          <ac:spMkLst>
            <pc:docMk/>
            <pc:sldMk cId="1509057750" sldId="285"/>
            <ac:spMk id="4" creationId="{F5EB2B7E-0079-9312-EF05-5CFDA394AD22}"/>
          </ac:spMkLst>
        </pc:spChg>
        <pc:picChg chg="add del mod">
          <ac:chgData name="Sven Van de Velde" userId="00b08bc3e1e83696" providerId="LiveId" clId="{76ED2C03-2F93-4AD3-AB05-2E8BF92E3155}" dt="2023-01-01T17:08:27.791" v="9199" actId="478"/>
          <ac:picMkLst>
            <pc:docMk/>
            <pc:sldMk cId="1509057750" sldId="285"/>
            <ac:picMk id="2" creationId="{B4918DD1-B760-F522-3688-FF3F861E8ADC}"/>
          </ac:picMkLst>
        </pc:picChg>
        <pc:picChg chg="add mod ord">
          <ac:chgData name="Sven Van de Velde" userId="00b08bc3e1e83696" providerId="LiveId" clId="{76ED2C03-2F93-4AD3-AB05-2E8BF92E3155}" dt="2023-01-01T12:51:28.220" v="6612" actId="167"/>
          <ac:picMkLst>
            <pc:docMk/>
            <pc:sldMk cId="1509057750" sldId="285"/>
            <ac:picMk id="3" creationId="{A12EB3AF-C816-A8CA-6101-8EC30E4AB83B}"/>
          </ac:picMkLst>
        </pc:picChg>
        <pc:picChg chg="add mod">
          <ac:chgData name="Sven Van de Velde" userId="00b08bc3e1e83696" providerId="LiveId" clId="{76ED2C03-2F93-4AD3-AB05-2E8BF92E3155}" dt="2023-01-01T17:13:16.739" v="9255" actId="1036"/>
          <ac:picMkLst>
            <pc:docMk/>
            <pc:sldMk cId="1509057750" sldId="285"/>
            <ac:picMk id="5" creationId="{401500E2-54E5-BDC6-F6E1-50A1AAEC97BE}"/>
          </ac:picMkLst>
        </pc:picChg>
      </pc:sldChg>
      <pc:sldChg chg="modSp del mod">
        <pc:chgData name="Sven Van de Velde" userId="00b08bc3e1e83696" providerId="LiveId" clId="{76ED2C03-2F93-4AD3-AB05-2E8BF92E3155}" dt="2022-12-31T06:17:16.554" v="146" actId="47"/>
        <pc:sldMkLst>
          <pc:docMk/>
          <pc:sldMk cId="1223737043" sldId="286"/>
        </pc:sldMkLst>
        <pc:spChg chg="mod">
          <ac:chgData name="Sven Van de Velde" userId="00b08bc3e1e83696" providerId="LiveId" clId="{76ED2C03-2F93-4AD3-AB05-2E8BF92E3155}" dt="2022-12-31T06:13:05.817" v="131" actId="27636"/>
          <ac:spMkLst>
            <pc:docMk/>
            <pc:sldMk cId="1223737043" sldId="286"/>
            <ac:spMk id="14" creationId="{4FB0A02C-7EBB-C558-DB7A-F66170D603B6}"/>
          </ac:spMkLst>
        </pc:spChg>
        <pc:spChg chg="mod">
          <ac:chgData name="Sven Van de Velde" userId="00b08bc3e1e83696" providerId="LiveId" clId="{76ED2C03-2F93-4AD3-AB05-2E8BF92E3155}" dt="2022-12-31T06:13:05.817" v="130" actId="27636"/>
          <ac:spMkLst>
            <pc:docMk/>
            <pc:sldMk cId="1223737043" sldId="286"/>
            <ac:spMk id="15" creationId="{4430FEFB-DF8C-FF31-69D1-F9A689588D11}"/>
          </ac:spMkLst>
        </pc:spChg>
      </pc:sldChg>
      <pc:sldChg chg="addSp delSp modSp new mod">
        <pc:chgData name="Sven Van de Velde" userId="00b08bc3e1e83696" providerId="LiveId" clId="{76ED2C03-2F93-4AD3-AB05-2E8BF92E3155}" dt="2023-01-01T13:03:50.386" v="6733" actId="1076"/>
        <pc:sldMkLst>
          <pc:docMk/>
          <pc:sldMk cId="3301967808" sldId="286"/>
        </pc:sldMkLst>
        <pc:spChg chg="add mod">
          <ac:chgData name="Sven Van de Velde" userId="00b08bc3e1e83696" providerId="LiveId" clId="{76ED2C03-2F93-4AD3-AB05-2E8BF92E3155}" dt="2023-01-01T13:03:11.041" v="6721" actId="20577"/>
          <ac:spMkLst>
            <pc:docMk/>
            <pc:sldMk cId="3301967808" sldId="286"/>
            <ac:spMk id="6" creationId="{6BCF24D2-8D8D-9B9D-5546-C9F92B520D4F}"/>
          </ac:spMkLst>
        </pc:spChg>
        <pc:spChg chg="add mod">
          <ac:chgData name="Sven Van de Velde" userId="00b08bc3e1e83696" providerId="LiveId" clId="{76ED2C03-2F93-4AD3-AB05-2E8BF92E3155}" dt="2023-01-01T13:03:50.386" v="6733" actId="1076"/>
          <ac:spMkLst>
            <pc:docMk/>
            <pc:sldMk cId="3301967808" sldId="286"/>
            <ac:spMk id="7" creationId="{EF4A10AB-7FE4-AAF4-999A-1DC106980414}"/>
          </ac:spMkLst>
        </pc:spChg>
        <pc:picChg chg="add del mod">
          <ac:chgData name="Sven Van de Velde" userId="00b08bc3e1e83696" providerId="LiveId" clId="{76ED2C03-2F93-4AD3-AB05-2E8BF92E3155}" dt="2023-01-01T13:01:45.074" v="6702" actId="478"/>
          <ac:picMkLst>
            <pc:docMk/>
            <pc:sldMk cId="3301967808" sldId="286"/>
            <ac:picMk id="3" creationId="{BBDEAF00-47CE-0DAA-532A-388E6BC51ED8}"/>
          </ac:picMkLst>
        </pc:picChg>
        <pc:picChg chg="add mod modCrop">
          <ac:chgData name="Sven Van de Velde" userId="00b08bc3e1e83696" providerId="LiveId" clId="{76ED2C03-2F93-4AD3-AB05-2E8BF92E3155}" dt="2023-01-01T13:02:37.991" v="6714"/>
          <ac:picMkLst>
            <pc:docMk/>
            <pc:sldMk cId="3301967808" sldId="286"/>
            <ac:picMk id="5" creationId="{855467BD-8DA3-BB01-16B5-1F1149BC73A8}"/>
          </ac:picMkLst>
        </pc:picChg>
      </pc:sldChg>
      <pc:sldChg chg="addSp delSp modSp new mod">
        <pc:chgData name="Sven Van de Velde" userId="00b08bc3e1e83696" providerId="LiveId" clId="{76ED2C03-2F93-4AD3-AB05-2E8BF92E3155}" dt="2023-01-01T14:07:17.038" v="6985" actId="20577"/>
        <pc:sldMkLst>
          <pc:docMk/>
          <pc:sldMk cId="1531124762" sldId="287"/>
        </pc:sldMkLst>
        <pc:spChg chg="add mod">
          <ac:chgData name="Sven Van de Velde" userId="00b08bc3e1e83696" providerId="LiveId" clId="{76ED2C03-2F93-4AD3-AB05-2E8BF92E3155}" dt="2023-01-01T14:07:17.038" v="6985" actId="20577"/>
          <ac:spMkLst>
            <pc:docMk/>
            <pc:sldMk cId="1531124762" sldId="287"/>
            <ac:spMk id="4" creationId="{693789B2-8C32-CE5E-1A29-E12E2793757D}"/>
          </ac:spMkLst>
        </pc:spChg>
        <pc:spChg chg="add del mod">
          <ac:chgData name="Sven Van de Velde" userId="00b08bc3e1e83696" providerId="LiveId" clId="{76ED2C03-2F93-4AD3-AB05-2E8BF92E3155}" dt="2023-01-01T13:52:20.392" v="6790" actId="478"/>
          <ac:spMkLst>
            <pc:docMk/>
            <pc:sldMk cId="1531124762" sldId="287"/>
            <ac:spMk id="7" creationId="{8526BF2A-50F6-C02F-4EBF-82130582F74B}"/>
          </ac:spMkLst>
        </pc:spChg>
        <pc:spChg chg="add mod">
          <ac:chgData name="Sven Van de Velde" userId="00b08bc3e1e83696" providerId="LiveId" clId="{76ED2C03-2F93-4AD3-AB05-2E8BF92E3155}" dt="2023-01-01T13:54:57.111" v="6959" actId="11530"/>
          <ac:spMkLst>
            <pc:docMk/>
            <pc:sldMk cId="1531124762" sldId="287"/>
            <ac:spMk id="8" creationId="{BFDA5D0F-16BA-8699-5AB0-0AECE29DD15B}"/>
          </ac:spMkLst>
        </pc:spChg>
        <pc:spChg chg="add del">
          <ac:chgData name="Sven Van de Velde" userId="00b08bc3e1e83696" providerId="LiveId" clId="{76ED2C03-2F93-4AD3-AB05-2E8BF92E3155}" dt="2023-01-01T13:54:35.720" v="6958" actId="478"/>
          <ac:spMkLst>
            <pc:docMk/>
            <pc:sldMk cId="1531124762" sldId="287"/>
            <ac:spMk id="9" creationId="{E21A4BD3-4512-F64B-54BC-3B3D1DA93C3F}"/>
          </ac:spMkLst>
        </pc:spChg>
        <pc:picChg chg="add mod">
          <ac:chgData name="Sven Van de Velde" userId="00b08bc3e1e83696" providerId="LiveId" clId="{76ED2C03-2F93-4AD3-AB05-2E8BF92E3155}" dt="2023-01-01T13:57:32.512" v="6971"/>
          <ac:picMkLst>
            <pc:docMk/>
            <pc:sldMk cId="1531124762" sldId="287"/>
            <ac:picMk id="3" creationId="{41F4B5F3-00D0-F24E-BC57-AB8E6BFB8C30}"/>
          </ac:picMkLst>
        </pc:picChg>
        <pc:picChg chg="add mod">
          <ac:chgData name="Sven Van de Velde" userId="00b08bc3e1e83696" providerId="LiveId" clId="{76ED2C03-2F93-4AD3-AB05-2E8BF92E3155}" dt="2023-01-01T13:57:37.956" v="6972"/>
          <ac:picMkLst>
            <pc:docMk/>
            <pc:sldMk cId="1531124762" sldId="287"/>
            <ac:picMk id="6" creationId="{A35CF2A7-7005-D21C-7942-F360207043FF}"/>
          </ac:picMkLst>
        </pc:picChg>
        <pc:picChg chg="add del">
          <ac:chgData name="Sven Van de Velde" userId="00b08bc3e1e83696" providerId="LiveId" clId="{76ED2C03-2F93-4AD3-AB05-2E8BF92E3155}" dt="2023-01-01T13:55:53.828" v="6961" actId="478"/>
          <ac:picMkLst>
            <pc:docMk/>
            <pc:sldMk cId="1531124762" sldId="287"/>
            <ac:picMk id="11" creationId="{864A1F8E-6E8F-29AF-038A-28EE695D99DD}"/>
          </ac:picMkLst>
        </pc:picChg>
        <pc:picChg chg="add del mod">
          <ac:chgData name="Sven Van de Velde" userId="00b08bc3e1e83696" providerId="LiveId" clId="{76ED2C03-2F93-4AD3-AB05-2E8BF92E3155}" dt="2023-01-01T13:56:30.775" v="6964" actId="478"/>
          <ac:picMkLst>
            <pc:docMk/>
            <pc:sldMk cId="1531124762" sldId="287"/>
            <ac:picMk id="13" creationId="{F8B0CA8C-5B8D-692A-A9E4-31C21566EA94}"/>
          </ac:picMkLst>
        </pc:picChg>
        <pc:picChg chg="add mod">
          <ac:chgData name="Sven Van de Velde" userId="00b08bc3e1e83696" providerId="LiveId" clId="{76ED2C03-2F93-4AD3-AB05-2E8BF92E3155}" dt="2023-01-01T13:58:19.208" v="6975"/>
          <ac:picMkLst>
            <pc:docMk/>
            <pc:sldMk cId="1531124762" sldId="287"/>
            <ac:picMk id="15" creationId="{A98CFDFA-DD06-AB57-C681-96C9559DFF18}"/>
          </ac:picMkLst>
        </pc:picChg>
      </pc:sldChg>
      <pc:sldChg chg="addSp modSp new mod">
        <pc:chgData name="Sven Van de Velde" userId="00b08bc3e1e83696" providerId="LiveId" clId="{76ED2C03-2F93-4AD3-AB05-2E8BF92E3155}" dt="2023-01-01T17:43:37.181" v="9471" actId="20577"/>
        <pc:sldMkLst>
          <pc:docMk/>
          <pc:sldMk cId="3709024791" sldId="288"/>
        </pc:sldMkLst>
        <pc:spChg chg="add mod">
          <ac:chgData name="Sven Van de Velde" userId="00b08bc3e1e83696" providerId="LiveId" clId="{76ED2C03-2F93-4AD3-AB05-2E8BF92E3155}" dt="2023-01-01T14:14:12.014" v="7347" actId="20577"/>
          <ac:spMkLst>
            <pc:docMk/>
            <pc:sldMk cId="3709024791" sldId="288"/>
            <ac:spMk id="2" creationId="{55E9E09A-824C-E00A-E3B7-856C1EE3F764}"/>
          </ac:spMkLst>
        </pc:spChg>
        <pc:spChg chg="add mod">
          <ac:chgData name="Sven Van de Velde" userId="00b08bc3e1e83696" providerId="LiveId" clId="{76ED2C03-2F93-4AD3-AB05-2E8BF92E3155}" dt="2023-01-01T17:43:37.181" v="9471" actId="20577"/>
          <ac:spMkLst>
            <pc:docMk/>
            <pc:sldMk cId="3709024791" sldId="288"/>
            <ac:spMk id="5" creationId="{E72B3E5B-16BA-4ECC-6623-A31410CC46CA}"/>
          </ac:spMkLst>
        </pc:spChg>
        <pc:picChg chg="add mod ord modCrop">
          <ac:chgData name="Sven Van de Velde" userId="00b08bc3e1e83696" providerId="LiveId" clId="{76ED2C03-2F93-4AD3-AB05-2E8BF92E3155}" dt="2023-01-01T14:11:07.518" v="7001" actId="167"/>
          <ac:picMkLst>
            <pc:docMk/>
            <pc:sldMk cId="3709024791" sldId="288"/>
            <ac:picMk id="4" creationId="{041AE0AD-AB3B-2B69-94C3-91AEC17DCF30}"/>
          </ac:picMkLst>
        </pc:picChg>
      </pc:sldChg>
      <pc:sldChg chg="del">
        <pc:chgData name="Sven Van de Velde" userId="00b08bc3e1e83696" providerId="LiveId" clId="{76ED2C03-2F93-4AD3-AB05-2E8BF92E3155}" dt="2022-12-31T06:17:16.554" v="146" actId="47"/>
        <pc:sldMkLst>
          <pc:docMk/>
          <pc:sldMk cId="3496050008" sldId="289"/>
        </pc:sldMkLst>
      </pc:sldChg>
      <pc:sldChg chg="addSp modSp new mod modAnim">
        <pc:chgData name="Sven Van de Velde" userId="00b08bc3e1e83696" providerId="LiveId" clId="{76ED2C03-2F93-4AD3-AB05-2E8BF92E3155}" dt="2023-01-01T16:07:07.916" v="7775" actId="14100"/>
        <pc:sldMkLst>
          <pc:docMk/>
          <pc:sldMk cId="4042405791" sldId="289"/>
        </pc:sldMkLst>
        <pc:spChg chg="add mod">
          <ac:chgData name="Sven Van de Velde" userId="00b08bc3e1e83696" providerId="LiveId" clId="{76ED2C03-2F93-4AD3-AB05-2E8BF92E3155}" dt="2023-01-01T15:42:42.549" v="7636" actId="14100"/>
          <ac:spMkLst>
            <pc:docMk/>
            <pc:sldMk cId="4042405791" sldId="289"/>
            <ac:spMk id="2" creationId="{22F686CD-9319-C5D1-4E72-62B1A9F75340}"/>
          </ac:spMkLst>
        </pc:spChg>
        <pc:spChg chg="add mod">
          <ac:chgData name="Sven Van de Velde" userId="00b08bc3e1e83696" providerId="LiveId" clId="{76ED2C03-2F93-4AD3-AB05-2E8BF92E3155}" dt="2023-01-01T16:07:07.916" v="7775" actId="14100"/>
          <ac:spMkLst>
            <pc:docMk/>
            <pc:sldMk cId="4042405791" sldId="289"/>
            <ac:spMk id="5" creationId="{8031E2DA-E108-D110-1C6E-6C4117623C0C}"/>
          </ac:spMkLst>
        </pc:spChg>
        <pc:picChg chg="add mod ord modCrop">
          <ac:chgData name="Sven Van de Velde" userId="00b08bc3e1e83696" providerId="LiveId" clId="{76ED2C03-2F93-4AD3-AB05-2E8BF92E3155}" dt="2023-01-01T15:41:12.701" v="7392" actId="167"/>
          <ac:picMkLst>
            <pc:docMk/>
            <pc:sldMk cId="4042405791" sldId="289"/>
            <ac:picMk id="4" creationId="{D02CA789-ACFA-3331-0A9D-31C0AE625118}"/>
          </ac:picMkLst>
        </pc:picChg>
        <pc:picChg chg="add mod">
          <ac:chgData name="Sven Van de Velde" userId="00b08bc3e1e83696" providerId="LiveId" clId="{76ED2C03-2F93-4AD3-AB05-2E8BF92E3155}" dt="2023-01-01T15:50:35.690" v="7641" actId="1076"/>
          <ac:picMkLst>
            <pc:docMk/>
            <pc:sldMk cId="4042405791" sldId="289"/>
            <ac:picMk id="6" creationId="{F2A1FA10-B023-C475-DDB2-49591D57F312}"/>
          </ac:picMkLst>
        </pc:picChg>
      </pc:sldChg>
      <pc:sldChg chg="del">
        <pc:chgData name="Sven Van de Velde" userId="00b08bc3e1e83696" providerId="LiveId" clId="{76ED2C03-2F93-4AD3-AB05-2E8BF92E3155}" dt="2022-12-31T06:17:16.554" v="146" actId="47"/>
        <pc:sldMkLst>
          <pc:docMk/>
          <pc:sldMk cId="158745503" sldId="290"/>
        </pc:sldMkLst>
      </pc:sldChg>
      <pc:sldChg chg="addSp modSp new mod">
        <pc:chgData name="Sven Van de Velde" userId="00b08bc3e1e83696" providerId="LiveId" clId="{76ED2C03-2F93-4AD3-AB05-2E8BF92E3155}" dt="2023-01-01T16:24:02.171" v="8291" actId="14100"/>
        <pc:sldMkLst>
          <pc:docMk/>
          <pc:sldMk cId="2892713763" sldId="290"/>
        </pc:sldMkLst>
        <pc:spChg chg="add mod">
          <ac:chgData name="Sven Van de Velde" userId="00b08bc3e1e83696" providerId="LiveId" clId="{76ED2C03-2F93-4AD3-AB05-2E8BF92E3155}" dt="2023-01-01T16:10:44.130" v="8235" actId="14100"/>
          <ac:spMkLst>
            <pc:docMk/>
            <pc:sldMk cId="2892713763" sldId="290"/>
            <ac:spMk id="4" creationId="{3C4EA3AC-CC4E-E891-0A7C-56C7755D1A32}"/>
          </ac:spMkLst>
        </pc:spChg>
        <pc:spChg chg="add mod">
          <ac:chgData name="Sven Van de Velde" userId="00b08bc3e1e83696" providerId="LiveId" clId="{76ED2C03-2F93-4AD3-AB05-2E8BF92E3155}" dt="2023-01-01T16:12:09.651" v="8258" actId="14100"/>
          <ac:spMkLst>
            <pc:docMk/>
            <pc:sldMk cId="2892713763" sldId="290"/>
            <ac:spMk id="5" creationId="{AE2439F7-CE05-2847-23FC-A32DAC8F5543}"/>
          </ac:spMkLst>
        </pc:spChg>
        <pc:spChg chg="add mod">
          <ac:chgData name="Sven Van de Velde" userId="00b08bc3e1e83696" providerId="LiveId" clId="{76ED2C03-2F93-4AD3-AB05-2E8BF92E3155}" dt="2023-01-01T16:24:02.171" v="8291" actId="14100"/>
          <ac:spMkLst>
            <pc:docMk/>
            <pc:sldMk cId="2892713763" sldId="290"/>
            <ac:spMk id="6" creationId="{AADF12B1-89E8-F280-AB9F-265E8E096555}"/>
          </ac:spMkLst>
        </pc:spChg>
        <pc:picChg chg="add mod modCrop">
          <ac:chgData name="Sven Van de Velde" userId="00b08bc3e1e83696" providerId="LiveId" clId="{76ED2C03-2F93-4AD3-AB05-2E8BF92E3155}" dt="2023-01-01T15:55:15.765" v="7651"/>
          <ac:picMkLst>
            <pc:docMk/>
            <pc:sldMk cId="2892713763" sldId="290"/>
            <ac:picMk id="3" creationId="{6FF4A2CF-0555-68B6-F921-7020DCC22258}"/>
          </ac:picMkLst>
        </pc:picChg>
      </pc:sldChg>
      <pc:sldChg chg="del">
        <pc:chgData name="Sven Van de Velde" userId="00b08bc3e1e83696" providerId="LiveId" clId="{76ED2C03-2F93-4AD3-AB05-2E8BF92E3155}" dt="2022-12-31T06:17:16.554" v="146" actId="47"/>
        <pc:sldMkLst>
          <pc:docMk/>
          <pc:sldMk cId="3596223003" sldId="291"/>
        </pc:sldMkLst>
      </pc:sldChg>
      <pc:sldChg chg="addSp delSp modSp new mod ord">
        <pc:chgData name="Sven Van de Velde" userId="00b08bc3e1e83696" providerId="LiveId" clId="{76ED2C03-2F93-4AD3-AB05-2E8BF92E3155}" dt="2023-01-02T07:08:26.668" v="9561" actId="1076"/>
        <pc:sldMkLst>
          <pc:docMk/>
          <pc:sldMk cId="3761309137" sldId="291"/>
        </pc:sldMkLst>
        <pc:spChg chg="add mod">
          <ac:chgData name="Sven Van de Velde" userId="00b08bc3e1e83696" providerId="LiveId" clId="{76ED2C03-2F93-4AD3-AB05-2E8BF92E3155}" dt="2023-01-01T17:21:32.499" v="9260" actId="20577"/>
          <ac:spMkLst>
            <pc:docMk/>
            <pc:sldMk cId="3761309137" sldId="291"/>
            <ac:spMk id="2" creationId="{1859ADB9-2C63-9395-C1F8-96240C25B2A4}"/>
          </ac:spMkLst>
        </pc:spChg>
        <pc:spChg chg="add del">
          <ac:chgData name="Sven Van de Velde" userId="00b08bc3e1e83696" providerId="LiveId" clId="{76ED2C03-2F93-4AD3-AB05-2E8BF92E3155}" dt="2023-01-01T16:07:24.836" v="7776" actId="478"/>
          <ac:spMkLst>
            <pc:docMk/>
            <pc:sldMk cId="3761309137" sldId="291"/>
            <ac:spMk id="4" creationId="{D1686DCB-C030-457E-B56C-5AC80CAC85C8}"/>
          </ac:spMkLst>
        </pc:spChg>
        <pc:spChg chg="add mod">
          <ac:chgData name="Sven Van de Velde" userId="00b08bc3e1e83696" providerId="LiveId" clId="{76ED2C03-2F93-4AD3-AB05-2E8BF92E3155}" dt="2023-01-01T16:03:17.236" v="7689" actId="14100"/>
          <ac:spMkLst>
            <pc:docMk/>
            <pc:sldMk cId="3761309137" sldId="291"/>
            <ac:spMk id="5" creationId="{3233A6B2-0928-263E-57D6-2ECF38E070BE}"/>
          </ac:spMkLst>
        </pc:spChg>
        <pc:spChg chg="add mod">
          <ac:chgData name="Sven Van de Velde" userId="00b08bc3e1e83696" providerId="LiveId" clId="{76ED2C03-2F93-4AD3-AB05-2E8BF92E3155}" dt="2023-01-02T07:08:26.668" v="9561" actId="1076"/>
          <ac:spMkLst>
            <pc:docMk/>
            <pc:sldMk cId="3761309137" sldId="291"/>
            <ac:spMk id="8" creationId="{AC3A54B4-A87A-CA37-0DEF-D0836D94FA6F}"/>
          </ac:spMkLst>
        </pc:spChg>
        <pc:picChg chg="add mod ord modCrop">
          <ac:chgData name="Sven Van de Velde" userId="00b08bc3e1e83696" providerId="LiveId" clId="{76ED2C03-2F93-4AD3-AB05-2E8BF92E3155}" dt="2023-01-01T16:05:49.090" v="7703"/>
          <ac:picMkLst>
            <pc:docMk/>
            <pc:sldMk cId="3761309137" sldId="291"/>
            <ac:picMk id="7" creationId="{480460E2-C4EA-D510-8B0F-4DD0FCDE8102}"/>
          </ac:picMkLst>
        </pc:picChg>
      </pc:sldChg>
      <pc:sldChg chg="del">
        <pc:chgData name="Sven Van de Velde" userId="00b08bc3e1e83696" providerId="LiveId" clId="{76ED2C03-2F93-4AD3-AB05-2E8BF92E3155}" dt="2022-12-31T06:17:16.554" v="146" actId="47"/>
        <pc:sldMkLst>
          <pc:docMk/>
          <pc:sldMk cId="1421359919" sldId="292"/>
        </pc:sldMkLst>
      </pc:sldChg>
      <pc:sldChg chg="addSp delSp modSp new add del mod modAnim">
        <pc:chgData name="Sven Van de Velde" userId="00b08bc3e1e83696" providerId="LiveId" clId="{76ED2C03-2F93-4AD3-AB05-2E8BF92E3155}" dt="2023-01-01T16:50:44.727" v="9173" actId="108"/>
        <pc:sldMkLst>
          <pc:docMk/>
          <pc:sldMk cId="2694642445" sldId="292"/>
        </pc:sldMkLst>
        <pc:spChg chg="add del mod">
          <ac:chgData name="Sven Van de Velde" userId="00b08bc3e1e83696" providerId="LiveId" clId="{76ED2C03-2F93-4AD3-AB05-2E8BF92E3155}" dt="2023-01-01T16:32:30.286" v="8818"/>
          <ac:spMkLst>
            <pc:docMk/>
            <pc:sldMk cId="2694642445" sldId="292"/>
            <ac:spMk id="3" creationId="{9E187B71-E64D-95DA-D40D-11F3E5FFF369}"/>
          </ac:spMkLst>
        </pc:spChg>
        <pc:spChg chg="mod">
          <ac:chgData name="Sven Van de Velde" userId="00b08bc3e1e83696" providerId="LiveId" clId="{76ED2C03-2F93-4AD3-AB05-2E8BF92E3155}" dt="2023-01-01T16:32:21.834" v="8817"/>
          <ac:spMkLst>
            <pc:docMk/>
            <pc:sldMk cId="2694642445" sldId="292"/>
            <ac:spMk id="5" creationId="{3D23719C-1EF2-8C56-DBB3-9F3BD84C2B40}"/>
          </ac:spMkLst>
        </pc:spChg>
        <pc:spChg chg="mod">
          <ac:chgData name="Sven Van de Velde" userId="00b08bc3e1e83696" providerId="LiveId" clId="{76ED2C03-2F93-4AD3-AB05-2E8BF92E3155}" dt="2023-01-01T16:32:21.834" v="8817"/>
          <ac:spMkLst>
            <pc:docMk/>
            <pc:sldMk cId="2694642445" sldId="292"/>
            <ac:spMk id="6" creationId="{543AD032-D87B-AA73-332E-BB1CB21BC323}"/>
          </ac:spMkLst>
        </pc:spChg>
        <pc:spChg chg="add mod">
          <ac:chgData name="Sven Van de Velde" userId="00b08bc3e1e83696" providerId="LiveId" clId="{76ED2C03-2F93-4AD3-AB05-2E8BF92E3155}" dt="2023-01-01T16:49:24.198" v="9105" actId="1035"/>
          <ac:spMkLst>
            <pc:docMk/>
            <pc:sldMk cId="2694642445" sldId="292"/>
            <ac:spMk id="7" creationId="{2207923F-64B2-070F-E2FF-A34107641E25}"/>
          </ac:spMkLst>
        </pc:spChg>
        <pc:spChg chg="add del">
          <ac:chgData name="Sven Van de Velde" userId="00b08bc3e1e83696" providerId="LiveId" clId="{76ED2C03-2F93-4AD3-AB05-2E8BF92E3155}" dt="2023-01-01T16:46:31.992" v="9035" actId="22"/>
          <ac:spMkLst>
            <pc:docMk/>
            <pc:sldMk cId="2694642445" sldId="292"/>
            <ac:spMk id="9" creationId="{4FE8C0FB-E160-E11F-F1E5-9F86AE780D65}"/>
          </ac:spMkLst>
        </pc:spChg>
        <pc:grpChg chg="add del mod">
          <ac:chgData name="Sven Van de Velde" userId="00b08bc3e1e83696" providerId="LiveId" clId="{76ED2C03-2F93-4AD3-AB05-2E8BF92E3155}" dt="2023-01-01T16:32:30.286" v="8818"/>
          <ac:grpSpMkLst>
            <pc:docMk/>
            <pc:sldMk cId="2694642445" sldId="292"/>
            <ac:grpSpMk id="4" creationId="{919CF4A9-618D-2AE4-62A1-5B164DDDCE44}"/>
          </ac:grpSpMkLst>
        </pc:grpChg>
        <pc:picChg chg="add del mod">
          <ac:chgData name="Sven Van de Velde" userId="00b08bc3e1e83696" providerId="LiveId" clId="{76ED2C03-2F93-4AD3-AB05-2E8BF92E3155}" dt="2023-01-01T16:32:30.286" v="8818"/>
          <ac:picMkLst>
            <pc:docMk/>
            <pc:sldMk cId="2694642445" sldId="292"/>
            <ac:picMk id="2" creationId="{968A85C9-C408-A724-D656-D61B3E9D923E}"/>
          </ac:picMkLst>
        </pc:picChg>
        <pc:picChg chg="add mod">
          <ac:chgData name="Sven Van de Velde" userId="00b08bc3e1e83696" providerId="LiveId" clId="{76ED2C03-2F93-4AD3-AB05-2E8BF92E3155}" dt="2023-01-01T16:50:44.727" v="9173" actId="108"/>
          <ac:picMkLst>
            <pc:docMk/>
            <pc:sldMk cId="2694642445" sldId="292"/>
            <ac:picMk id="10" creationId="{ED500C8E-A439-C249-7C3E-7157763E075A}"/>
          </ac:picMkLst>
        </pc:picChg>
      </pc:sldChg>
      <pc:sldChg chg="delSp add del setBg delDesignElem">
        <pc:chgData name="Sven Van de Velde" userId="00b08bc3e1e83696" providerId="LiveId" clId="{76ED2C03-2F93-4AD3-AB05-2E8BF92E3155}" dt="2023-01-01T16:32:58.116" v="8823" actId="47"/>
        <pc:sldMkLst>
          <pc:docMk/>
          <pc:sldMk cId="1593229455" sldId="293"/>
        </pc:sldMkLst>
        <pc:grpChg chg="del">
          <ac:chgData name="Sven Van de Velde" userId="00b08bc3e1e83696" providerId="LiveId" clId="{76ED2C03-2F93-4AD3-AB05-2E8BF92E3155}" dt="2023-01-01T16:32:53.066" v="8822"/>
          <ac:grpSpMkLst>
            <pc:docMk/>
            <pc:sldMk cId="1593229455" sldId="293"/>
            <ac:grpSpMk id="358" creationId="{9795E515-5F57-431F-9A0D-3A0419DF7572}"/>
          </ac:grpSpMkLst>
        </pc:grpChg>
        <pc:grpChg chg="del">
          <ac:chgData name="Sven Van de Velde" userId="00b08bc3e1e83696" providerId="LiveId" clId="{76ED2C03-2F93-4AD3-AB05-2E8BF92E3155}" dt="2023-01-01T16:32:53.066" v="8822"/>
          <ac:grpSpMkLst>
            <pc:docMk/>
            <pc:sldMk cId="1593229455" sldId="293"/>
            <ac:grpSpMk id="359" creationId="{AD579530-1077-46B3-BD5C-81BB270A1D5B}"/>
          </ac:grpSpMkLst>
        </pc:grpChg>
        <pc:grpChg chg="del">
          <ac:chgData name="Sven Van de Velde" userId="00b08bc3e1e83696" providerId="LiveId" clId="{76ED2C03-2F93-4AD3-AB05-2E8BF92E3155}" dt="2023-01-01T16:32:53.066" v="8822"/>
          <ac:grpSpMkLst>
            <pc:docMk/>
            <pc:sldMk cId="1593229455" sldId="293"/>
            <ac:grpSpMk id="360" creationId="{83F79A5F-63B5-4802-B39B-BF0F89DDDA15}"/>
          </ac:grpSpMkLst>
        </pc:grpChg>
        <pc:picChg chg="del">
          <ac:chgData name="Sven Van de Velde" userId="00b08bc3e1e83696" providerId="LiveId" clId="{76ED2C03-2F93-4AD3-AB05-2E8BF92E3155}" dt="2023-01-01T16:32:53.066" v="8822"/>
          <ac:picMkLst>
            <pc:docMk/>
            <pc:sldMk cId="1593229455" sldId="293"/>
            <ac:picMk id="357" creationId="{50C065C3-0FE3-4452-B765-CB05BBB2A983}"/>
          </ac:picMkLst>
        </pc:picChg>
      </pc:sldChg>
      <pc:sldChg chg="modSp add mod">
        <pc:chgData name="Sven Van de Velde" userId="00b08bc3e1e83696" providerId="LiveId" clId="{76ED2C03-2F93-4AD3-AB05-2E8BF92E3155}" dt="2023-01-01T17:22:28.452" v="9292" actId="20577"/>
        <pc:sldMkLst>
          <pc:docMk/>
          <pc:sldMk cId="2725842886" sldId="293"/>
        </pc:sldMkLst>
        <pc:spChg chg="mod">
          <ac:chgData name="Sven Van de Velde" userId="00b08bc3e1e83696" providerId="LiveId" clId="{76ED2C03-2F93-4AD3-AB05-2E8BF92E3155}" dt="2023-01-01T17:22:28.452" v="9292" actId="20577"/>
          <ac:spMkLst>
            <pc:docMk/>
            <pc:sldMk cId="2725842886" sldId="293"/>
            <ac:spMk id="6" creationId="{496EC802-92BA-30A9-6235-7D71816CF6C8}"/>
          </ac:spMkLst>
        </pc:spChg>
      </pc:sldChg>
      <pc:sldChg chg="addSp delSp add del setBg delDesignElem">
        <pc:chgData name="Sven Van de Velde" userId="00b08bc3e1e83696" providerId="LiveId" clId="{76ED2C03-2F93-4AD3-AB05-2E8BF92E3155}" dt="2023-01-01T16:33:19.522" v="8826"/>
        <pc:sldMkLst>
          <pc:docMk/>
          <pc:sldMk cId="3140711284" sldId="293"/>
        </pc:sldMkLst>
        <pc:grpChg chg="add del">
          <ac:chgData name="Sven Van de Velde" userId="00b08bc3e1e83696" providerId="LiveId" clId="{76ED2C03-2F93-4AD3-AB05-2E8BF92E3155}" dt="2023-01-01T16:33:19.522" v="8826"/>
          <ac:grpSpMkLst>
            <pc:docMk/>
            <pc:sldMk cId="3140711284" sldId="293"/>
            <ac:grpSpMk id="358" creationId="{9795E515-5F57-431F-9A0D-3A0419DF7572}"/>
          </ac:grpSpMkLst>
        </pc:grpChg>
        <pc:grpChg chg="add del">
          <ac:chgData name="Sven Van de Velde" userId="00b08bc3e1e83696" providerId="LiveId" clId="{76ED2C03-2F93-4AD3-AB05-2E8BF92E3155}" dt="2023-01-01T16:33:19.522" v="8826"/>
          <ac:grpSpMkLst>
            <pc:docMk/>
            <pc:sldMk cId="3140711284" sldId="293"/>
            <ac:grpSpMk id="359" creationId="{AD579530-1077-46B3-BD5C-81BB270A1D5B}"/>
          </ac:grpSpMkLst>
        </pc:grpChg>
        <pc:grpChg chg="add del">
          <ac:chgData name="Sven Van de Velde" userId="00b08bc3e1e83696" providerId="LiveId" clId="{76ED2C03-2F93-4AD3-AB05-2E8BF92E3155}" dt="2023-01-01T16:33:19.522" v="8826"/>
          <ac:grpSpMkLst>
            <pc:docMk/>
            <pc:sldMk cId="3140711284" sldId="293"/>
            <ac:grpSpMk id="360" creationId="{83F79A5F-63B5-4802-B39B-BF0F89DDDA15}"/>
          </ac:grpSpMkLst>
        </pc:grpChg>
        <pc:picChg chg="add del">
          <ac:chgData name="Sven Van de Velde" userId="00b08bc3e1e83696" providerId="LiveId" clId="{76ED2C03-2F93-4AD3-AB05-2E8BF92E3155}" dt="2023-01-01T16:33:19.522" v="8826"/>
          <ac:picMkLst>
            <pc:docMk/>
            <pc:sldMk cId="3140711284" sldId="293"/>
            <ac:picMk id="357" creationId="{50C065C3-0FE3-4452-B765-CB05BBB2A983}"/>
          </ac:picMkLst>
        </pc:picChg>
      </pc:sldChg>
      <pc:sldChg chg="modSp add del mod ord">
        <pc:chgData name="Sven Van de Velde" userId="00b08bc3e1e83696" providerId="LiveId" clId="{76ED2C03-2F93-4AD3-AB05-2E8BF92E3155}" dt="2023-01-01T17:22:38.632" v="9293" actId="47"/>
        <pc:sldMkLst>
          <pc:docMk/>
          <pc:sldMk cId="85512628" sldId="294"/>
        </pc:sldMkLst>
        <pc:spChg chg="mod">
          <ac:chgData name="Sven Van de Velde" userId="00b08bc3e1e83696" providerId="LiveId" clId="{76ED2C03-2F93-4AD3-AB05-2E8BF92E3155}" dt="2023-01-01T16:34:30.713" v="8878" actId="20577"/>
          <ac:spMkLst>
            <pc:docMk/>
            <pc:sldMk cId="85512628" sldId="294"/>
            <ac:spMk id="7" creationId="{2207923F-64B2-070F-E2FF-A34107641E25}"/>
          </ac:spMkLst>
        </pc:spChg>
      </pc:sldChg>
      <pc:sldChg chg="del">
        <pc:chgData name="Sven Van de Velde" userId="00b08bc3e1e83696" providerId="LiveId" clId="{76ED2C03-2F93-4AD3-AB05-2E8BF92E3155}" dt="2022-12-31T06:17:16.554" v="146" actId="47"/>
        <pc:sldMkLst>
          <pc:docMk/>
          <pc:sldMk cId="747800792" sldId="294"/>
        </pc:sldMkLst>
      </pc:sldChg>
      <pc:sldChg chg="addSp delSp modSp add mod setBg modAnim setClrOvrMap">
        <pc:chgData name="Sven Van de Velde" userId="00b08bc3e1e83696" providerId="LiveId" clId="{76ED2C03-2F93-4AD3-AB05-2E8BF92E3155}" dt="2023-01-01T17:56:07.509" v="9476" actId="20577"/>
        <pc:sldMkLst>
          <pc:docMk/>
          <pc:sldMk cId="2190130193" sldId="295"/>
        </pc:sldMkLst>
        <pc:spChg chg="add del mod">
          <ac:chgData name="Sven Van de Velde" userId="00b08bc3e1e83696" providerId="LiveId" clId="{76ED2C03-2F93-4AD3-AB05-2E8BF92E3155}" dt="2023-01-01T16:42:10.672" v="8968" actId="478"/>
          <ac:spMkLst>
            <pc:docMk/>
            <pc:sldMk cId="2190130193" sldId="295"/>
            <ac:spMk id="3" creationId="{60BE4E9E-2DA0-0F97-BA62-9D7EFBB17C59}"/>
          </ac:spMkLst>
        </pc:spChg>
        <pc:spChg chg="add mod">
          <ac:chgData name="Sven Van de Velde" userId="00b08bc3e1e83696" providerId="LiveId" clId="{76ED2C03-2F93-4AD3-AB05-2E8BF92E3155}" dt="2023-01-01T17:56:07.509" v="9476" actId="20577"/>
          <ac:spMkLst>
            <pc:docMk/>
            <pc:sldMk cId="2190130193" sldId="295"/>
            <ac:spMk id="5" creationId="{9B5FBF92-F485-C19A-A6B0-507773FF67C6}"/>
          </ac:spMkLst>
        </pc:spChg>
        <pc:spChg chg="del mod">
          <ac:chgData name="Sven Van de Velde" userId="00b08bc3e1e83696" providerId="LiveId" clId="{76ED2C03-2F93-4AD3-AB05-2E8BF92E3155}" dt="2023-01-01T16:49:58.962" v="9125" actId="478"/>
          <ac:spMkLst>
            <pc:docMk/>
            <pc:sldMk cId="2190130193" sldId="295"/>
            <ac:spMk id="7" creationId="{2207923F-64B2-070F-E2FF-A34107641E25}"/>
          </ac:spMkLst>
        </pc:spChg>
        <pc:spChg chg="add del">
          <ac:chgData name="Sven Van de Velde" userId="00b08bc3e1e83696" providerId="LiveId" clId="{76ED2C03-2F93-4AD3-AB05-2E8BF92E3155}" dt="2023-01-01T16:43:20.432" v="8971" actId="26606"/>
          <ac:spMkLst>
            <pc:docMk/>
            <pc:sldMk cId="2190130193" sldId="295"/>
            <ac:spMk id="70" creationId="{D706AE2E-B17B-43A3-84F8-9C0FE9466CD5}"/>
          </ac:spMkLst>
        </pc:spChg>
        <pc:spChg chg="add del">
          <ac:chgData name="Sven Van de Velde" userId="00b08bc3e1e83696" providerId="LiveId" clId="{76ED2C03-2F93-4AD3-AB05-2E8BF92E3155}" dt="2023-01-01T16:43:20.432" v="8971" actId="26606"/>
          <ac:spMkLst>
            <pc:docMk/>
            <pc:sldMk cId="2190130193" sldId="295"/>
            <ac:spMk id="130" creationId="{5B986EF0-8540-483D-9DDE-1F168FAAC78F}"/>
          </ac:spMkLst>
        </pc:spChg>
        <pc:grpChg chg="add del">
          <ac:chgData name="Sven Van de Velde" userId="00b08bc3e1e83696" providerId="LiveId" clId="{76ED2C03-2F93-4AD3-AB05-2E8BF92E3155}" dt="2023-01-01T16:43:20.432" v="8971" actId="26606"/>
          <ac:grpSpMkLst>
            <pc:docMk/>
            <pc:sldMk cId="2190130193" sldId="295"/>
            <ac:grpSpMk id="14" creationId="{AB86F577-8905-4B21-8AF3-C1BB3433775D}"/>
          </ac:grpSpMkLst>
        </pc:grpChg>
        <pc:grpChg chg="add del">
          <ac:chgData name="Sven Van de Velde" userId="00b08bc3e1e83696" providerId="LiveId" clId="{76ED2C03-2F93-4AD3-AB05-2E8BF92E3155}" dt="2023-01-01T16:43:20.432" v="8971" actId="26606"/>
          <ac:grpSpMkLst>
            <pc:docMk/>
            <pc:sldMk cId="2190130193" sldId="295"/>
            <ac:grpSpMk id="72" creationId="{CEFFB8CF-3E94-42D7-849C-841E7744B2C9}"/>
          </ac:grpSpMkLst>
        </pc:grpChg>
        <pc:picChg chg="add mod">
          <ac:chgData name="Sven Van de Velde" userId="00b08bc3e1e83696" providerId="LiveId" clId="{76ED2C03-2F93-4AD3-AB05-2E8BF92E3155}" dt="2023-01-01T16:49:56.245" v="9124" actId="1035"/>
          <ac:picMkLst>
            <pc:docMk/>
            <pc:sldMk cId="2190130193" sldId="295"/>
            <ac:picMk id="4" creationId="{FD63B4A3-35EE-5348-1A99-6DC5B566D488}"/>
          </ac:picMkLst>
        </pc:picChg>
        <pc:picChg chg="add del">
          <ac:chgData name="Sven Van de Velde" userId="00b08bc3e1e83696" providerId="LiveId" clId="{76ED2C03-2F93-4AD3-AB05-2E8BF92E3155}" dt="2023-01-01T16:43:20.432" v="8971" actId="26606"/>
          <ac:picMkLst>
            <pc:docMk/>
            <pc:sldMk cId="2190130193" sldId="295"/>
            <ac:picMk id="12" creationId="{678E285C-BE9E-45B7-A3EE-B9792DAE9917}"/>
          </ac:picMkLst>
        </pc:picChg>
        <pc:picChg chg="add del">
          <ac:chgData name="Sven Van de Velde" userId="00b08bc3e1e83696" providerId="LiveId" clId="{76ED2C03-2F93-4AD3-AB05-2E8BF92E3155}" dt="2023-01-01T16:43:20.432" v="8971" actId="26606"/>
          <ac:picMkLst>
            <pc:docMk/>
            <pc:sldMk cId="2190130193" sldId="295"/>
            <ac:picMk id="128" creationId="{3631D3C9-4C1D-4B3A-A737-E6E780042405}"/>
          </ac:picMkLst>
        </pc:picChg>
      </pc:sldChg>
      <pc:sldChg chg="addSp modSp add mod ord modAnim">
        <pc:chgData name="Sven Van de Velde" userId="00b08bc3e1e83696" providerId="LiveId" clId="{76ED2C03-2F93-4AD3-AB05-2E8BF92E3155}" dt="2023-01-01T17:56:26.198" v="9478"/>
        <pc:sldMkLst>
          <pc:docMk/>
          <pc:sldMk cId="3114016152" sldId="296"/>
        </pc:sldMkLst>
        <pc:spChg chg="mod">
          <ac:chgData name="Sven Van de Velde" userId="00b08bc3e1e83696" providerId="LiveId" clId="{76ED2C03-2F93-4AD3-AB05-2E8BF92E3155}" dt="2023-01-01T16:50:56.079" v="9174" actId="12788"/>
          <ac:spMkLst>
            <pc:docMk/>
            <pc:sldMk cId="3114016152" sldId="296"/>
            <ac:spMk id="7" creationId="{2207923F-64B2-070F-E2FF-A34107641E25}"/>
          </ac:spMkLst>
        </pc:spChg>
        <pc:picChg chg="add mod">
          <ac:chgData name="Sven Van de Velde" userId="00b08bc3e1e83696" providerId="LiveId" clId="{76ED2C03-2F93-4AD3-AB05-2E8BF92E3155}" dt="2023-01-01T16:53:52.472" v="9198" actId="108"/>
          <ac:picMkLst>
            <pc:docMk/>
            <pc:sldMk cId="3114016152" sldId="296"/>
            <ac:picMk id="2" creationId="{8E3C38E4-E915-1BC0-FFEE-AB7933991FF1}"/>
          </ac:picMkLst>
        </pc:picChg>
      </pc:sldChg>
      <pc:sldChg chg="addSp delSp modSp add mod ord delAnim modAnim">
        <pc:chgData name="Sven Van de Velde" userId="00b08bc3e1e83696" providerId="LiveId" clId="{76ED2C03-2F93-4AD3-AB05-2E8BF92E3155}" dt="2023-01-01T17:58:26.282" v="9492"/>
        <pc:sldMkLst>
          <pc:docMk/>
          <pc:sldMk cId="344146925" sldId="297"/>
        </pc:sldMkLst>
        <pc:spChg chg="add del mod">
          <ac:chgData name="Sven Van de Velde" userId="00b08bc3e1e83696" providerId="LiveId" clId="{76ED2C03-2F93-4AD3-AB05-2E8BF92E3155}" dt="2023-01-01T17:23:55.317" v="9316" actId="478"/>
          <ac:spMkLst>
            <pc:docMk/>
            <pc:sldMk cId="344146925" sldId="297"/>
            <ac:spMk id="4" creationId="{115DB03D-6717-27A8-2C0B-C1ED9CB43953}"/>
          </ac:spMkLst>
        </pc:spChg>
        <pc:spChg chg="mod">
          <ac:chgData name="Sven Van de Velde" userId="00b08bc3e1e83696" providerId="LiveId" clId="{76ED2C03-2F93-4AD3-AB05-2E8BF92E3155}" dt="2023-01-01T17:30:00.451" v="9348" actId="1036"/>
          <ac:spMkLst>
            <pc:docMk/>
            <pc:sldMk cId="344146925" sldId="297"/>
            <ac:spMk id="7" creationId="{2207923F-64B2-070F-E2FF-A34107641E25}"/>
          </ac:spMkLst>
        </pc:spChg>
        <pc:spChg chg="add del">
          <ac:chgData name="Sven Van de Velde" userId="00b08bc3e1e83696" providerId="LiveId" clId="{76ED2C03-2F93-4AD3-AB05-2E8BF92E3155}" dt="2023-01-01T17:26:35.393" v="9325" actId="478"/>
          <ac:spMkLst>
            <pc:docMk/>
            <pc:sldMk cId="344146925" sldId="297"/>
            <ac:spMk id="8" creationId="{88B50267-4A65-4038-19BD-CE4C93E81301}"/>
          </ac:spMkLst>
        </pc:spChg>
        <pc:picChg chg="del">
          <ac:chgData name="Sven Van de Velde" userId="00b08bc3e1e83696" providerId="LiveId" clId="{76ED2C03-2F93-4AD3-AB05-2E8BF92E3155}" dt="2023-01-01T17:23:11.036" v="9313" actId="478"/>
          <ac:picMkLst>
            <pc:docMk/>
            <pc:sldMk cId="344146925" sldId="297"/>
            <ac:picMk id="2" creationId="{8E3C38E4-E915-1BC0-FFEE-AB7933991FF1}"/>
          </ac:picMkLst>
        </pc:picChg>
        <pc:picChg chg="add mod">
          <ac:chgData name="Sven Van de Velde" userId="00b08bc3e1e83696" providerId="LiveId" clId="{76ED2C03-2F93-4AD3-AB05-2E8BF92E3155}" dt="2023-01-01T17:29:51.676" v="9344" actId="1037"/>
          <ac:picMkLst>
            <pc:docMk/>
            <pc:sldMk cId="344146925" sldId="297"/>
            <ac:picMk id="5" creationId="{8DA5A467-CC31-AE36-FD01-263CBB683597}"/>
          </ac:picMkLst>
        </pc:picChg>
        <pc:picChg chg="add del mod">
          <ac:chgData name="Sven Van de Velde" userId="00b08bc3e1e83696" providerId="LiveId" clId="{76ED2C03-2F93-4AD3-AB05-2E8BF92E3155}" dt="2023-01-01T17:27:04.754" v="9329" actId="478"/>
          <ac:picMkLst>
            <pc:docMk/>
            <pc:sldMk cId="344146925" sldId="297"/>
            <ac:picMk id="9" creationId="{41831B66-F891-C643-2C04-920DFF599BE7}"/>
          </ac:picMkLst>
        </pc:picChg>
        <pc:picChg chg="add mod">
          <ac:chgData name="Sven Van de Velde" userId="00b08bc3e1e83696" providerId="LiveId" clId="{76ED2C03-2F93-4AD3-AB05-2E8BF92E3155}" dt="2023-01-01T17:29:51.676" v="9344" actId="1037"/>
          <ac:picMkLst>
            <pc:docMk/>
            <pc:sldMk cId="344146925" sldId="297"/>
            <ac:picMk id="10" creationId="{3758F93D-3492-FD96-8AEE-B2B9B6E93707}"/>
          </ac:picMkLst>
        </pc:picChg>
      </pc:sldChg>
      <pc:sldChg chg="new del">
        <pc:chgData name="Sven Van de Velde" userId="00b08bc3e1e83696" providerId="LiveId" clId="{76ED2C03-2F93-4AD3-AB05-2E8BF92E3155}" dt="2023-01-01T17:22:52.506" v="9295" actId="47"/>
        <pc:sldMkLst>
          <pc:docMk/>
          <pc:sldMk cId="4281392806" sldId="297"/>
        </pc:sldMkLst>
      </pc:sldChg>
      <pc:sldChg chg="addSp delSp modSp add mod delAnim">
        <pc:chgData name="Sven Van de Velde" userId="00b08bc3e1e83696" providerId="LiveId" clId="{76ED2C03-2F93-4AD3-AB05-2E8BF92E3155}" dt="2023-01-01T17:36:06.154" v="9360" actId="1035"/>
        <pc:sldMkLst>
          <pc:docMk/>
          <pc:sldMk cId="2293759913" sldId="298"/>
        </pc:sldMkLst>
        <pc:picChg chg="add mod">
          <ac:chgData name="Sven Van de Velde" userId="00b08bc3e1e83696" providerId="LiveId" clId="{76ED2C03-2F93-4AD3-AB05-2E8BF92E3155}" dt="2023-01-01T17:36:06.154" v="9360" actId="1035"/>
          <ac:picMkLst>
            <pc:docMk/>
            <pc:sldMk cId="2293759913" sldId="298"/>
            <ac:picMk id="3" creationId="{6C8F8AAC-C2AA-CDB9-08A7-F9D3A0E4B385}"/>
          </ac:picMkLst>
        </pc:picChg>
        <pc:picChg chg="del">
          <ac:chgData name="Sven Van de Velde" userId="00b08bc3e1e83696" providerId="LiveId" clId="{76ED2C03-2F93-4AD3-AB05-2E8BF92E3155}" dt="2023-01-01T17:31:49.273" v="9350" actId="478"/>
          <ac:picMkLst>
            <pc:docMk/>
            <pc:sldMk cId="2293759913" sldId="298"/>
            <ac:picMk id="5" creationId="{8DA5A467-CC31-AE36-FD01-263CBB683597}"/>
          </ac:picMkLst>
        </pc:picChg>
        <pc:picChg chg="del">
          <ac:chgData name="Sven Van de Velde" userId="00b08bc3e1e83696" providerId="LiveId" clId="{76ED2C03-2F93-4AD3-AB05-2E8BF92E3155}" dt="2023-01-01T17:31:49.273" v="9350" actId="478"/>
          <ac:picMkLst>
            <pc:docMk/>
            <pc:sldMk cId="2293759913" sldId="298"/>
            <ac:picMk id="10" creationId="{3758F93D-3492-FD96-8AEE-B2B9B6E93707}"/>
          </ac:picMkLst>
        </pc:picChg>
      </pc:sldChg>
      <pc:sldChg chg="modSp add mod">
        <pc:chgData name="Sven Van de Velde" userId="00b08bc3e1e83696" providerId="LiveId" clId="{76ED2C03-2F93-4AD3-AB05-2E8BF92E3155}" dt="2023-01-02T07:06:35.905" v="9544" actId="20577"/>
        <pc:sldMkLst>
          <pc:docMk/>
          <pc:sldMk cId="692600513" sldId="299"/>
        </pc:sldMkLst>
        <pc:spChg chg="mod">
          <ac:chgData name="Sven Van de Velde" userId="00b08bc3e1e83696" providerId="LiveId" clId="{76ED2C03-2F93-4AD3-AB05-2E8BF92E3155}" dt="2023-01-02T07:06:35.905" v="9544" actId="20577"/>
          <ac:spMkLst>
            <pc:docMk/>
            <pc:sldMk cId="692600513" sldId="299"/>
            <ac:spMk id="6" creationId="{496EC802-92BA-30A9-6235-7D71816CF6C8}"/>
          </ac:spMkLst>
        </pc:spChg>
      </pc:sldChg>
      <pc:sldChg chg="addSp delSp add del setBg delDesignElem">
        <pc:chgData name="Sven Van de Velde" userId="00b08bc3e1e83696" providerId="LiveId" clId="{76ED2C03-2F93-4AD3-AB05-2E8BF92E3155}" dt="2023-01-01T17:37:52.263" v="9363"/>
        <pc:sldMkLst>
          <pc:docMk/>
          <pc:sldMk cId="3241904796" sldId="299"/>
        </pc:sldMkLst>
        <pc:grpChg chg="add del">
          <ac:chgData name="Sven Van de Velde" userId="00b08bc3e1e83696" providerId="LiveId" clId="{76ED2C03-2F93-4AD3-AB05-2E8BF92E3155}" dt="2023-01-01T17:37:52.263" v="9363"/>
          <ac:grpSpMkLst>
            <pc:docMk/>
            <pc:sldMk cId="3241904796" sldId="299"/>
            <ac:grpSpMk id="358" creationId="{9795E515-5F57-431F-9A0D-3A0419DF7572}"/>
          </ac:grpSpMkLst>
        </pc:grpChg>
        <pc:grpChg chg="add del">
          <ac:chgData name="Sven Van de Velde" userId="00b08bc3e1e83696" providerId="LiveId" clId="{76ED2C03-2F93-4AD3-AB05-2E8BF92E3155}" dt="2023-01-01T17:37:52.263" v="9363"/>
          <ac:grpSpMkLst>
            <pc:docMk/>
            <pc:sldMk cId="3241904796" sldId="299"/>
            <ac:grpSpMk id="359" creationId="{AD579530-1077-46B3-BD5C-81BB270A1D5B}"/>
          </ac:grpSpMkLst>
        </pc:grpChg>
        <pc:grpChg chg="add del">
          <ac:chgData name="Sven Van de Velde" userId="00b08bc3e1e83696" providerId="LiveId" clId="{76ED2C03-2F93-4AD3-AB05-2E8BF92E3155}" dt="2023-01-01T17:37:52.263" v="9363"/>
          <ac:grpSpMkLst>
            <pc:docMk/>
            <pc:sldMk cId="3241904796" sldId="299"/>
            <ac:grpSpMk id="360" creationId="{83F79A5F-63B5-4802-B39B-BF0F89DDDA15}"/>
          </ac:grpSpMkLst>
        </pc:grpChg>
        <pc:picChg chg="add del">
          <ac:chgData name="Sven Van de Velde" userId="00b08bc3e1e83696" providerId="LiveId" clId="{76ED2C03-2F93-4AD3-AB05-2E8BF92E3155}" dt="2023-01-01T17:37:52.263" v="9363"/>
          <ac:picMkLst>
            <pc:docMk/>
            <pc:sldMk cId="3241904796" sldId="299"/>
            <ac:picMk id="357" creationId="{50C065C3-0FE3-4452-B765-CB05BBB2A983}"/>
          </ac:picMkLst>
        </pc:picChg>
      </pc:sldChg>
      <pc:sldChg chg="addSp delSp add del setBg delDesignElem">
        <pc:chgData name="Sven Van de Velde" userId="00b08bc3e1e83696" providerId="LiveId" clId="{76ED2C03-2F93-4AD3-AB05-2E8BF92E3155}" dt="2023-01-01T17:38:18.781" v="9395"/>
        <pc:sldMkLst>
          <pc:docMk/>
          <pc:sldMk cId="787851255" sldId="300"/>
        </pc:sldMkLst>
        <pc:grpChg chg="add del">
          <ac:chgData name="Sven Van de Velde" userId="00b08bc3e1e83696" providerId="LiveId" clId="{76ED2C03-2F93-4AD3-AB05-2E8BF92E3155}" dt="2023-01-01T17:38:18.781" v="9395"/>
          <ac:grpSpMkLst>
            <pc:docMk/>
            <pc:sldMk cId="787851255" sldId="300"/>
            <ac:grpSpMk id="358" creationId="{9795E515-5F57-431F-9A0D-3A0419DF7572}"/>
          </ac:grpSpMkLst>
        </pc:grpChg>
        <pc:grpChg chg="add del">
          <ac:chgData name="Sven Van de Velde" userId="00b08bc3e1e83696" providerId="LiveId" clId="{76ED2C03-2F93-4AD3-AB05-2E8BF92E3155}" dt="2023-01-01T17:38:18.781" v="9395"/>
          <ac:grpSpMkLst>
            <pc:docMk/>
            <pc:sldMk cId="787851255" sldId="300"/>
            <ac:grpSpMk id="359" creationId="{AD579530-1077-46B3-BD5C-81BB270A1D5B}"/>
          </ac:grpSpMkLst>
        </pc:grpChg>
        <pc:grpChg chg="add del">
          <ac:chgData name="Sven Van de Velde" userId="00b08bc3e1e83696" providerId="LiveId" clId="{76ED2C03-2F93-4AD3-AB05-2E8BF92E3155}" dt="2023-01-01T17:38:18.781" v="9395"/>
          <ac:grpSpMkLst>
            <pc:docMk/>
            <pc:sldMk cId="787851255" sldId="300"/>
            <ac:grpSpMk id="360" creationId="{83F79A5F-63B5-4802-B39B-BF0F89DDDA15}"/>
          </ac:grpSpMkLst>
        </pc:grpChg>
        <pc:picChg chg="add del">
          <ac:chgData name="Sven Van de Velde" userId="00b08bc3e1e83696" providerId="LiveId" clId="{76ED2C03-2F93-4AD3-AB05-2E8BF92E3155}" dt="2023-01-01T17:38:18.781" v="9395"/>
          <ac:picMkLst>
            <pc:docMk/>
            <pc:sldMk cId="787851255" sldId="300"/>
            <ac:picMk id="357" creationId="{50C065C3-0FE3-4452-B765-CB05BBB2A983}"/>
          </ac:picMkLst>
        </pc:picChg>
      </pc:sldChg>
      <pc:sldChg chg="modSp add mod">
        <pc:chgData name="Sven Van de Velde" userId="00b08bc3e1e83696" providerId="LiveId" clId="{76ED2C03-2F93-4AD3-AB05-2E8BF92E3155}" dt="2023-01-01T17:38:55.945" v="9459" actId="20577"/>
        <pc:sldMkLst>
          <pc:docMk/>
          <pc:sldMk cId="3709458644" sldId="300"/>
        </pc:sldMkLst>
        <pc:spChg chg="mod">
          <ac:chgData name="Sven Van de Velde" userId="00b08bc3e1e83696" providerId="LiveId" clId="{76ED2C03-2F93-4AD3-AB05-2E8BF92E3155}" dt="2023-01-01T17:38:55.945" v="9459" actId="20577"/>
          <ac:spMkLst>
            <pc:docMk/>
            <pc:sldMk cId="3709458644" sldId="300"/>
            <ac:spMk id="6" creationId="{496EC802-92BA-30A9-6235-7D71816CF6C8}"/>
          </ac:spMkLst>
        </pc:spChg>
      </pc:sldChg>
      <pc:sldChg chg="addSp delSp modSp add mod ord delAnim modAnim">
        <pc:chgData name="Sven Van de Velde" userId="00b08bc3e1e83696" providerId="LiveId" clId="{76ED2C03-2F93-4AD3-AB05-2E8BF92E3155}" dt="2023-01-01T18:02:18.591" v="9505"/>
        <pc:sldMkLst>
          <pc:docMk/>
          <pc:sldMk cId="1050623229" sldId="301"/>
        </pc:sldMkLst>
        <pc:spChg chg="add del">
          <ac:chgData name="Sven Van de Velde" userId="00b08bc3e1e83696" providerId="LiveId" clId="{76ED2C03-2F93-4AD3-AB05-2E8BF92E3155}" dt="2023-01-01T17:56:48.884" v="9482" actId="22"/>
          <ac:spMkLst>
            <pc:docMk/>
            <pc:sldMk cId="1050623229" sldId="301"/>
            <ac:spMk id="3" creationId="{EBBE39EE-0E7A-34B8-78D3-AE4E113DE510}"/>
          </ac:spMkLst>
        </pc:spChg>
        <pc:picChg chg="del">
          <ac:chgData name="Sven Van de Velde" userId="00b08bc3e1e83696" providerId="LiveId" clId="{76ED2C03-2F93-4AD3-AB05-2E8BF92E3155}" dt="2023-01-01T17:56:45.802" v="9480" actId="478"/>
          <ac:picMkLst>
            <pc:docMk/>
            <pc:sldMk cId="1050623229" sldId="301"/>
            <ac:picMk id="4" creationId="{FD63B4A3-35EE-5348-1A99-6DC5B566D488}"/>
          </ac:picMkLst>
        </pc:picChg>
        <pc:picChg chg="add mod">
          <ac:chgData name="Sven Van de Velde" userId="00b08bc3e1e83696" providerId="LiveId" clId="{76ED2C03-2F93-4AD3-AB05-2E8BF92E3155}" dt="2023-01-01T17:57:52.350" v="9490" actId="12788"/>
          <ac:picMkLst>
            <pc:docMk/>
            <pc:sldMk cId="1050623229" sldId="301"/>
            <ac:picMk id="6" creationId="{F71B008B-1A07-38F9-F111-800CD84FB253}"/>
          </ac:picMkLst>
        </pc:picChg>
      </pc:sldChg>
      <pc:sldChg chg="addSp delSp modSp add mod delAnim modAnim">
        <pc:chgData name="Sven Van de Velde" userId="00b08bc3e1e83696" providerId="LiveId" clId="{76ED2C03-2F93-4AD3-AB05-2E8BF92E3155}" dt="2023-01-01T18:02:08.941" v="9503" actId="12788"/>
        <pc:sldMkLst>
          <pc:docMk/>
          <pc:sldMk cId="4224974423" sldId="302"/>
        </pc:sldMkLst>
        <pc:spChg chg="add del">
          <ac:chgData name="Sven Van de Velde" userId="00b08bc3e1e83696" providerId="LiveId" clId="{76ED2C03-2F93-4AD3-AB05-2E8BF92E3155}" dt="2023-01-01T18:00:48.650" v="9496" actId="478"/>
          <ac:spMkLst>
            <pc:docMk/>
            <pc:sldMk cId="4224974423" sldId="302"/>
            <ac:spMk id="3" creationId="{17A366A3-D439-DE9C-7B8F-7FF4076BD572}"/>
          </ac:spMkLst>
        </pc:spChg>
        <pc:spChg chg="add del">
          <ac:chgData name="Sven Van de Velde" userId="00b08bc3e1e83696" providerId="LiveId" clId="{76ED2C03-2F93-4AD3-AB05-2E8BF92E3155}" dt="2023-01-01T18:01:25.141" v="9498" actId="478"/>
          <ac:spMkLst>
            <pc:docMk/>
            <pc:sldMk cId="4224974423" sldId="302"/>
            <ac:spMk id="7" creationId="{B503497B-C067-7A49-97DB-B13B764D64B6}"/>
          </ac:spMkLst>
        </pc:spChg>
        <pc:picChg chg="del">
          <ac:chgData name="Sven Van de Velde" userId="00b08bc3e1e83696" providerId="LiveId" clId="{76ED2C03-2F93-4AD3-AB05-2E8BF92E3155}" dt="2023-01-01T18:00:44.310" v="9494" actId="478"/>
          <ac:picMkLst>
            <pc:docMk/>
            <pc:sldMk cId="4224974423" sldId="302"/>
            <ac:picMk id="6" creationId="{F71B008B-1A07-38F9-F111-800CD84FB253}"/>
          </ac:picMkLst>
        </pc:picChg>
        <pc:picChg chg="add mod">
          <ac:chgData name="Sven Van de Velde" userId="00b08bc3e1e83696" providerId="LiveId" clId="{76ED2C03-2F93-4AD3-AB05-2E8BF92E3155}" dt="2023-01-01T18:02:08.941" v="9503" actId="12788"/>
          <ac:picMkLst>
            <pc:docMk/>
            <pc:sldMk cId="4224974423" sldId="302"/>
            <ac:picMk id="8" creationId="{01D94BAF-ACB4-61B4-0F50-0DF154B1BEB6}"/>
          </ac:picMkLst>
        </pc:picChg>
      </pc:sldChg>
      <pc:sldChg chg="addSp delSp modSp new mod">
        <pc:chgData name="Sven Van de Velde" userId="00b08bc3e1e83696" providerId="LiveId" clId="{76ED2C03-2F93-4AD3-AB05-2E8BF92E3155}" dt="2023-01-02T07:27:35.654" v="11402" actId="20577"/>
        <pc:sldMkLst>
          <pc:docMk/>
          <pc:sldMk cId="1577221242" sldId="303"/>
        </pc:sldMkLst>
        <pc:spChg chg="add mod">
          <ac:chgData name="Sven Van de Velde" userId="00b08bc3e1e83696" providerId="LiveId" clId="{76ED2C03-2F93-4AD3-AB05-2E8BF92E3155}" dt="2023-01-02T07:13:56.902" v="10532" actId="20577"/>
          <ac:spMkLst>
            <pc:docMk/>
            <pc:sldMk cId="1577221242" sldId="303"/>
            <ac:spMk id="4" creationId="{6B4BF4A0-BE0C-B7EA-3596-50C814A4B311}"/>
          </ac:spMkLst>
        </pc:spChg>
        <pc:spChg chg="add mod">
          <ac:chgData name="Sven Van de Velde" userId="00b08bc3e1e83696" providerId="LiveId" clId="{76ED2C03-2F93-4AD3-AB05-2E8BF92E3155}" dt="2023-01-02T07:27:35.654" v="11402" actId="20577"/>
          <ac:spMkLst>
            <pc:docMk/>
            <pc:sldMk cId="1577221242" sldId="303"/>
            <ac:spMk id="5" creationId="{16E30693-81D3-2CFB-191A-70206643A798}"/>
          </ac:spMkLst>
        </pc:spChg>
        <pc:picChg chg="add mod modCrop">
          <ac:chgData name="Sven Van de Velde" userId="00b08bc3e1e83696" providerId="LiveId" clId="{76ED2C03-2F93-4AD3-AB05-2E8BF92E3155}" dt="2023-01-02T07:14:23.373" v="10536" actId="108"/>
          <ac:picMkLst>
            <pc:docMk/>
            <pc:sldMk cId="1577221242" sldId="303"/>
            <ac:picMk id="3" creationId="{42731F79-2ACB-0E68-F6BA-0C4360AEADF4}"/>
          </ac:picMkLst>
        </pc:picChg>
        <pc:picChg chg="add del mod">
          <ac:chgData name="Sven Van de Velde" userId="00b08bc3e1e83696" providerId="LiveId" clId="{76ED2C03-2F93-4AD3-AB05-2E8BF92E3155}" dt="2023-01-02T07:26:18.019" v="11324" actId="478"/>
          <ac:picMkLst>
            <pc:docMk/>
            <pc:sldMk cId="1577221242" sldId="303"/>
            <ac:picMk id="7" creationId="{817B56DC-89D6-B619-9319-9F6ACF3A9F67}"/>
          </ac:picMkLst>
        </pc:picChg>
      </pc:sldChg>
      <pc:sldChg chg="addSp delSp modSp new mod ord setBg">
        <pc:chgData name="Sven Van de Velde" userId="00b08bc3e1e83696" providerId="LiveId" clId="{76ED2C03-2F93-4AD3-AB05-2E8BF92E3155}" dt="2023-01-02T07:20:29.681" v="11264" actId="108"/>
        <pc:sldMkLst>
          <pc:docMk/>
          <pc:sldMk cId="937863487" sldId="304"/>
        </pc:sldMkLst>
        <pc:spChg chg="add mod">
          <ac:chgData name="Sven Van de Velde" userId="00b08bc3e1e83696" providerId="LiveId" clId="{76ED2C03-2F93-4AD3-AB05-2E8BF92E3155}" dt="2023-01-02T07:15:11.434" v="10567" actId="20577"/>
          <ac:spMkLst>
            <pc:docMk/>
            <pc:sldMk cId="937863487" sldId="304"/>
            <ac:spMk id="4" creationId="{D7524843-0E5D-DED2-FC23-90ACC6AE9AC1}"/>
          </ac:spMkLst>
        </pc:spChg>
        <pc:spChg chg="add del">
          <ac:chgData name="Sven Van de Velde" userId="00b08bc3e1e83696" providerId="LiveId" clId="{76ED2C03-2F93-4AD3-AB05-2E8BF92E3155}" dt="2023-01-02T07:05:32.925" v="9537" actId="26606"/>
          <ac:spMkLst>
            <pc:docMk/>
            <pc:sldMk cId="937863487" sldId="304"/>
            <ac:spMk id="6" creationId="{BC3E363D-4793-4E9B-88F5-58007346CFBE}"/>
          </ac:spMkLst>
        </pc:spChg>
        <pc:spChg chg="add del">
          <ac:chgData name="Sven Van de Velde" userId="00b08bc3e1e83696" providerId="LiveId" clId="{76ED2C03-2F93-4AD3-AB05-2E8BF92E3155}" dt="2023-01-02T07:04:46.797" v="9529" actId="26606"/>
          <ac:spMkLst>
            <pc:docMk/>
            <pc:sldMk cId="937863487" sldId="304"/>
            <ac:spMk id="8" creationId="{DFE88786-7EC9-4CF1-8553-2C3021944882}"/>
          </ac:spMkLst>
        </pc:spChg>
        <pc:spChg chg="add mod">
          <ac:chgData name="Sven Van de Velde" userId="00b08bc3e1e83696" providerId="LiveId" clId="{76ED2C03-2F93-4AD3-AB05-2E8BF92E3155}" dt="2023-01-02T07:19:19.477" v="11262" actId="14100"/>
          <ac:spMkLst>
            <pc:docMk/>
            <pc:sldMk cId="937863487" sldId="304"/>
            <ac:spMk id="9" creationId="{77950831-E46E-936B-B6A5-91E3D3ED41DE}"/>
          </ac:spMkLst>
        </pc:spChg>
        <pc:spChg chg="add mod">
          <ac:chgData name="Sven Van de Velde" userId="00b08bc3e1e83696" providerId="LiveId" clId="{76ED2C03-2F93-4AD3-AB05-2E8BF92E3155}" dt="2023-01-02T07:18:58.740" v="11258" actId="11530"/>
          <ac:spMkLst>
            <pc:docMk/>
            <pc:sldMk cId="937863487" sldId="304"/>
            <ac:spMk id="11" creationId="{A2AA2989-C6CD-0CF7-AB00-9602B22F8E93}"/>
          </ac:spMkLst>
        </pc:spChg>
        <pc:grpChg chg="add del">
          <ac:chgData name="Sven Van de Velde" userId="00b08bc3e1e83696" providerId="LiveId" clId="{76ED2C03-2F93-4AD3-AB05-2E8BF92E3155}" dt="2023-01-02T07:04:46.797" v="9529" actId="26606"/>
          <ac:grpSpMkLst>
            <pc:docMk/>
            <pc:sldMk cId="937863487" sldId="304"/>
            <ac:grpSpMk id="14" creationId="{AFCC34F2-8A34-4176-9DCF-3E14806B31C9}"/>
          </ac:grpSpMkLst>
        </pc:grpChg>
        <pc:grpChg chg="add del">
          <ac:chgData name="Sven Van de Velde" userId="00b08bc3e1e83696" providerId="LiveId" clId="{76ED2C03-2F93-4AD3-AB05-2E8BF92E3155}" dt="2023-01-02T07:04:46.797" v="9529" actId="26606"/>
          <ac:grpSpMkLst>
            <pc:docMk/>
            <pc:sldMk cId="937863487" sldId="304"/>
            <ac:grpSpMk id="50" creationId="{6EBD291B-DF20-4DC7-B790-C0E2209CC840}"/>
          </ac:grpSpMkLst>
        </pc:grpChg>
        <pc:picChg chg="add mod">
          <ac:chgData name="Sven Van de Velde" userId="00b08bc3e1e83696" providerId="LiveId" clId="{76ED2C03-2F93-4AD3-AB05-2E8BF92E3155}" dt="2023-01-02T07:15:24.221" v="10570" actId="14100"/>
          <ac:picMkLst>
            <pc:docMk/>
            <pc:sldMk cId="937863487" sldId="304"/>
            <ac:picMk id="3" creationId="{DFE80248-A63E-7E8B-3E93-CA98E8E72479}"/>
          </ac:picMkLst>
        </pc:picChg>
        <pc:picChg chg="add del">
          <ac:chgData name="Sven Van de Velde" userId="00b08bc3e1e83696" providerId="LiveId" clId="{76ED2C03-2F93-4AD3-AB05-2E8BF92E3155}" dt="2023-01-02T07:05:32.925" v="9537" actId="26606"/>
          <ac:picMkLst>
            <pc:docMk/>
            <pc:sldMk cId="937863487" sldId="304"/>
            <ac:picMk id="5" creationId="{43BCD4D4-0FCB-418E-9D58-033B2DB4157F}"/>
          </ac:picMkLst>
        </pc:picChg>
        <pc:picChg chg="add del">
          <ac:chgData name="Sven Van de Velde" userId="00b08bc3e1e83696" providerId="LiveId" clId="{76ED2C03-2F93-4AD3-AB05-2E8BF92E3155}" dt="2023-01-02T07:05:32.925" v="9537" actId="26606"/>
          <ac:picMkLst>
            <pc:docMk/>
            <pc:sldMk cId="937863487" sldId="304"/>
            <ac:picMk id="7" creationId="{AA3F2319-3466-4D84-ABE4-77BC773F35D1}"/>
          </ac:picMkLst>
        </pc:picChg>
        <pc:picChg chg="add del">
          <ac:chgData name="Sven Van de Velde" userId="00b08bc3e1e83696" providerId="LiveId" clId="{76ED2C03-2F93-4AD3-AB05-2E8BF92E3155}" dt="2023-01-02T07:04:46.797" v="9529" actId="26606"/>
          <ac:picMkLst>
            <pc:docMk/>
            <pc:sldMk cId="937863487" sldId="304"/>
            <ac:picMk id="10" creationId="{86D8F06D-0176-412D-A69C-AF7042B7EE96}"/>
          </ac:picMkLst>
        </pc:picChg>
        <pc:picChg chg="add del">
          <ac:chgData name="Sven Van de Velde" userId="00b08bc3e1e83696" providerId="LiveId" clId="{76ED2C03-2F93-4AD3-AB05-2E8BF92E3155}" dt="2023-01-02T07:04:46.797" v="9529" actId="26606"/>
          <ac:picMkLst>
            <pc:docMk/>
            <pc:sldMk cId="937863487" sldId="304"/>
            <ac:picMk id="12" creationId="{815562A4-61AD-4BDB-9BDB-34860AE47A55}"/>
          </ac:picMkLst>
        </pc:picChg>
        <pc:cxnChg chg="add mod">
          <ac:chgData name="Sven Van de Velde" userId="00b08bc3e1e83696" providerId="LiveId" clId="{76ED2C03-2F93-4AD3-AB05-2E8BF92E3155}" dt="2023-01-02T07:20:29.681" v="11264" actId="108"/>
          <ac:cxnSpMkLst>
            <pc:docMk/>
            <pc:sldMk cId="937863487" sldId="304"/>
            <ac:cxnSpMk id="49" creationId="{FA5B1588-4E98-43F1-C5E6-EB66D11AE0D8}"/>
          </ac:cxnSpMkLst>
        </pc:cxnChg>
      </pc:sldChg>
      <pc:sldChg chg="addSp modSp new mod">
        <pc:chgData name="Sven Van de Velde" userId="00b08bc3e1e83696" providerId="LiveId" clId="{76ED2C03-2F93-4AD3-AB05-2E8BF92E3155}" dt="2023-01-02T07:32:46.439" v="11441" actId="14100"/>
        <pc:sldMkLst>
          <pc:docMk/>
          <pc:sldMk cId="2833957374" sldId="305"/>
        </pc:sldMkLst>
        <pc:spChg chg="add mod">
          <ac:chgData name="Sven Van de Velde" userId="00b08bc3e1e83696" providerId="LiveId" clId="{76ED2C03-2F93-4AD3-AB05-2E8BF92E3155}" dt="2023-01-02T07:26:09.720" v="11323" actId="20577"/>
          <ac:spMkLst>
            <pc:docMk/>
            <pc:sldMk cId="2833957374" sldId="305"/>
            <ac:spMk id="4" creationId="{611FAFD7-9E1E-D548-5BEB-3D070A1DD1EF}"/>
          </ac:spMkLst>
        </pc:spChg>
        <pc:picChg chg="add mod">
          <ac:chgData name="Sven Van de Velde" userId="00b08bc3e1e83696" providerId="LiveId" clId="{76ED2C03-2F93-4AD3-AB05-2E8BF92E3155}" dt="2023-01-02T07:32:46.439" v="11441" actId="14100"/>
          <ac:picMkLst>
            <pc:docMk/>
            <pc:sldMk cId="2833957374" sldId="305"/>
            <ac:picMk id="3" creationId="{132DF127-A27A-0755-11DC-462AB509E062}"/>
          </ac:picMkLst>
        </pc:picChg>
      </pc:sldChg>
      <pc:sldChg chg="addSp modSp new mod">
        <pc:chgData name="Sven Van de Velde" userId="00b08bc3e1e83696" providerId="LiveId" clId="{76ED2C03-2F93-4AD3-AB05-2E8BF92E3155}" dt="2023-01-02T07:32:33.078" v="11439" actId="14100"/>
        <pc:sldMkLst>
          <pc:docMk/>
          <pc:sldMk cId="3197425873" sldId="306"/>
        </pc:sldMkLst>
        <pc:spChg chg="add mod">
          <ac:chgData name="Sven Van de Velde" userId="00b08bc3e1e83696" providerId="LiveId" clId="{76ED2C03-2F93-4AD3-AB05-2E8BF92E3155}" dt="2023-01-02T07:31:41.741" v="11433" actId="20577"/>
          <ac:spMkLst>
            <pc:docMk/>
            <pc:sldMk cId="3197425873" sldId="306"/>
            <ac:spMk id="4" creationId="{C4E2B95F-DA66-73A4-7BE5-CB2C113DCA67}"/>
          </ac:spMkLst>
        </pc:spChg>
        <pc:picChg chg="add mod">
          <ac:chgData name="Sven Van de Velde" userId="00b08bc3e1e83696" providerId="LiveId" clId="{76ED2C03-2F93-4AD3-AB05-2E8BF92E3155}" dt="2023-01-02T07:32:33.078" v="11439" actId="14100"/>
          <ac:picMkLst>
            <pc:docMk/>
            <pc:sldMk cId="3197425873" sldId="306"/>
            <ac:picMk id="3" creationId="{5E6A9B43-5304-DC97-0AED-F3B727F96595}"/>
          </ac:picMkLst>
        </pc:picChg>
      </pc:sldChg>
      <pc:sldMasterChg chg="delSldLayout">
        <pc:chgData name="Sven Van de Velde" userId="00b08bc3e1e83696" providerId="LiveId" clId="{76ED2C03-2F93-4AD3-AB05-2E8BF92E3155}" dt="2022-12-31T06:17:16.554" v="146" actId="47"/>
        <pc:sldMasterMkLst>
          <pc:docMk/>
          <pc:sldMasterMk cId="2028034949" sldId="2147483862"/>
        </pc:sldMasterMkLst>
        <pc:sldLayoutChg chg="del">
          <pc:chgData name="Sven Van de Velde" userId="00b08bc3e1e83696" providerId="LiveId" clId="{76ED2C03-2F93-4AD3-AB05-2E8BF92E3155}" dt="2022-12-31T06:17:16.554" v="146" actId="47"/>
          <pc:sldLayoutMkLst>
            <pc:docMk/>
            <pc:sldMasterMk cId="2028034949" sldId="2147483862"/>
            <pc:sldLayoutMk cId="2763348445" sldId="2147483880"/>
          </pc:sldLayoutMkLst>
        </pc:sldLayoutChg>
      </pc:sldMasterChg>
    </pc:docChg>
  </pc:docChgLst>
  <pc:docChgLst>
    <pc:chgData name="Sven Van de Velde" userId="00b08bc3e1e83696" providerId="LiveId" clId="{E1A84053-BCAC-4DB4-8347-A2B26D33B1F4}"/>
    <pc:docChg chg="undo custSel addSld delSld modSld">
      <pc:chgData name="Sven Van de Velde" userId="00b08bc3e1e83696" providerId="LiveId" clId="{E1A84053-BCAC-4DB4-8347-A2B26D33B1F4}" dt="2023-01-12T06:18:22.216" v="4216" actId="108"/>
      <pc:docMkLst>
        <pc:docMk/>
      </pc:docMkLst>
      <pc:sldChg chg="addSp delSp modSp add mod modClrScheme chgLayout">
        <pc:chgData name="Sven Van de Velde" userId="00b08bc3e1e83696" providerId="LiveId" clId="{E1A84053-BCAC-4DB4-8347-A2B26D33B1F4}" dt="2023-01-12T06:06:05.476" v="3783" actId="700"/>
        <pc:sldMkLst>
          <pc:docMk/>
          <pc:sldMk cId="3114016152" sldId="296"/>
        </pc:sldMkLst>
        <pc:spChg chg="add del mod ord">
          <ac:chgData name="Sven Van de Velde" userId="00b08bc3e1e83696" providerId="LiveId" clId="{E1A84053-BCAC-4DB4-8347-A2B26D33B1F4}" dt="2023-01-12T06:06:05.476" v="3783" actId="700"/>
          <ac:spMkLst>
            <pc:docMk/>
            <pc:sldMk cId="3114016152" sldId="296"/>
            <ac:spMk id="3" creationId="{E84811E9-8F8E-260C-4942-D4BC0AA92C5F}"/>
          </ac:spMkLst>
        </pc:spChg>
        <pc:spChg chg="add del mod ord">
          <ac:chgData name="Sven Van de Velde" userId="00b08bc3e1e83696" providerId="LiveId" clId="{E1A84053-BCAC-4DB4-8347-A2B26D33B1F4}" dt="2023-01-12T06:06:05.476" v="3783" actId="700"/>
          <ac:spMkLst>
            <pc:docMk/>
            <pc:sldMk cId="3114016152" sldId="296"/>
            <ac:spMk id="4" creationId="{13BBDEB5-B392-F9FE-325E-2B6C3D7BBEAC}"/>
          </ac:spMkLst>
        </pc:spChg>
        <pc:spChg chg="mod">
          <ac:chgData name="Sven Van de Velde" userId="00b08bc3e1e83696" providerId="LiveId" clId="{E1A84053-BCAC-4DB4-8347-A2B26D33B1F4}" dt="2023-01-11T17:41:52.538" v="1843" actId="1076"/>
          <ac:spMkLst>
            <pc:docMk/>
            <pc:sldMk cId="3114016152" sldId="296"/>
            <ac:spMk id="7" creationId="{2207923F-64B2-070F-E2FF-A34107641E25}"/>
          </ac:spMkLst>
        </pc:spChg>
        <pc:picChg chg="mod">
          <ac:chgData name="Sven Van de Velde" userId="00b08bc3e1e83696" providerId="LiveId" clId="{E1A84053-BCAC-4DB4-8347-A2B26D33B1F4}" dt="2023-01-12T06:04:35.353" v="3770" actId="108"/>
          <ac:picMkLst>
            <pc:docMk/>
            <pc:sldMk cId="3114016152" sldId="296"/>
            <ac:picMk id="2" creationId="{8E3C38E4-E915-1BC0-FFEE-AB7933991FF1}"/>
          </ac:picMkLst>
        </pc:picChg>
      </pc:sldChg>
      <pc:sldChg chg="addSp delSp modSp add mod delAnim modAnim">
        <pc:chgData name="Sven Van de Velde" userId="00b08bc3e1e83696" providerId="LiveId" clId="{E1A84053-BCAC-4DB4-8347-A2B26D33B1F4}" dt="2023-01-12T06:04:38.524" v="3771" actId="108"/>
        <pc:sldMkLst>
          <pc:docMk/>
          <pc:sldMk cId="344146925" sldId="297"/>
        </pc:sldMkLst>
        <pc:picChg chg="add mod">
          <ac:chgData name="Sven Van de Velde" userId="00b08bc3e1e83696" providerId="LiveId" clId="{E1A84053-BCAC-4DB4-8347-A2B26D33B1F4}" dt="2023-01-12T06:04:38.524" v="3771" actId="108"/>
          <ac:picMkLst>
            <pc:docMk/>
            <pc:sldMk cId="344146925" sldId="297"/>
            <ac:picMk id="2" creationId="{9B87E330-E052-06D6-2672-C1AF3AB8DBAF}"/>
          </ac:picMkLst>
        </pc:picChg>
        <pc:picChg chg="del mod">
          <ac:chgData name="Sven Van de Velde" userId="00b08bc3e1e83696" providerId="LiveId" clId="{E1A84053-BCAC-4DB4-8347-A2B26D33B1F4}" dt="2023-01-12T05:49:53.673" v="2314" actId="21"/>
          <ac:picMkLst>
            <pc:docMk/>
            <pc:sldMk cId="344146925" sldId="297"/>
            <ac:picMk id="5" creationId="{8DA5A467-CC31-AE36-FD01-263CBB683597}"/>
          </ac:picMkLst>
        </pc:picChg>
        <pc:picChg chg="del mod">
          <ac:chgData name="Sven Van de Velde" userId="00b08bc3e1e83696" providerId="LiveId" clId="{E1A84053-BCAC-4DB4-8347-A2B26D33B1F4}" dt="2023-01-12T05:49:53.673" v="2314" actId="21"/>
          <ac:picMkLst>
            <pc:docMk/>
            <pc:sldMk cId="344146925" sldId="297"/>
            <ac:picMk id="10" creationId="{3758F93D-3492-FD96-8AEE-B2B9B6E93707}"/>
          </ac:picMkLst>
        </pc:picChg>
      </pc:sldChg>
      <pc:sldChg chg="addSp delSp modSp add mod setBg modAnim delDesignElem chgLayout">
        <pc:chgData name="Sven Van de Velde" userId="00b08bc3e1e83696" providerId="LiveId" clId="{E1A84053-BCAC-4DB4-8347-A2B26D33B1F4}" dt="2023-01-12T06:16:22.872" v="4195" actId="1037"/>
        <pc:sldMkLst>
          <pc:docMk/>
          <pc:sldMk cId="2293759913" sldId="298"/>
        </pc:sldMkLst>
        <pc:spChg chg="add mod ord">
          <ac:chgData name="Sven Van de Velde" userId="00b08bc3e1e83696" providerId="LiveId" clId="{E1A84053-BCAC-4DB4-8347-A2B26D33B1F4}" dt="2023-01-12T06:11:25.361" v="3827" actId="20577"/>
          <ac:spMkLst>
            <pc:docMk/>
            <pc:sldMk cId="2293759913" sldId="298"/>
            <ac:spMk id="5" creationId="{D9EC764D-BB3A-4EED-C4C3-4A6612184954}"/>
          </ac:spMkLst>
        </pc:spChg>
        <pc:spChg chg="add mod">
          <ac:chgData name="Sven Van de Velde" userId="00b08bc3e1e83696" providerId="LiveId" clId="{E1A84053-BCAC-4DB4-8347-A2B26D33B1F4}" dt="2023-01-12T06:15:42.732" v="4184" actId="20577"/>
          <ac:spMkLst>
            <pc:docMk/>
            <pc:sldMk cId="2293759913" sldId="298"/>
            <ac:spMk id="6" creationId="{236CC4B7-D26D-FA48-E703-E579D17A17B4}"/>
          </ac:spMkLst>
        </pc:spChg>
        <pc:spChg chg="mod">
          <ac:chgData name="Sven Van de Velde" userId="00b08bc3e1e83696" providerId="LiveId" clId="{E1A84053-BCAC-4DB4-8347-A2B26D33B1F4}" dt="2023-01-12T06:15:14.093" v="4157" actId="1035"/>
          <ac:spMkLst>
            <pc:docMk/>
            <pc:sldMk cId="2293759913" sldId="298"/>
            <ac:spMk id="7" creationId="{2207923F-64B2-070F-E2FF-A34107641E25}"/>
          </ac:spMkLst>
        </pc:spChg>
        <pc:spChg chg="add del">
          <ac:chgData name="Sven Van de Velde" userId="00b08bc3e1e83696" providerId="LiveId" clId="{E1A84053-BCAC-4DB4-8347-A2B26D33B1F4}" dt="2023-01-12T05:53:40.530" v="2465" actId="26606"/>
          <ac:spMkLst>
            <pc:docMk/>
            <pc:sldMk cId="2293759913" sldId="298"/>
            <ac:spMk id="55" creationId="{5742C426-FCE7-4673-BC1D-7E7D3A5FD099}"/>
          </ac:spMkLst>
        </pc:spChg>
        <pc:spChg chg="add del">
          <ac:chgData name="Sven Van de Velde" userId="00b08bc3e1e83696" providerId="LiveId" clId="{E1A84053-BCAC-4DB4-8347-A2B26D33B1F4}" dt="2023-01-12T05:53:40.530" v="2465" actId="26606"/>
          <ac:spMkLst>
            <pc:docMk/>
            <pc:sldMk cId="2293759913" sldId="298"/>
            <ac:spMk id="57" creationId="{10C239E5-48CB-4DB3-A778-3A01C488E965}"/>
          </ac:spMkLst>
        </pc:spChg>
        <pc:spChg chg="add del">
          <ac:chgData name="Sven Van de Velde" userId="00b08bc3e1e83696" providerId="LiveId" clId="{E1A84053-BCAC-4DB4-8347-A2B26D33B1F4}" dt="2023-01-12T05:53:40.530" v="2465" actId="26606"/>
          <ac:spMkLst>
            <pc:docMk/>
            <pc:sldMk cId="2293759913" sldId="298"/>
            <ac:spMk id="59" creationId="{8D450192-3830-4F04-A1C0-F684D80AB9AE}"/>
          </ac:spMkLst>
        </pc:spChg>
        <pc:spChg chg="add del">
          <ac:chgData name="Sven Van de Velde" userId="00b08bc3e1e83696" providerId="LiveId" clId="{E1A84053-BCAC-4DB4-8347-A2B26D33B1F4}" dt="2023-01-12T05:53:43.638" v="2467" actId="26606"/>
          <ac:spMkLst>
            <pc:docMk/>
            <pc:sldMk cId="2293759913" sldId="298"/>
            <ac:spMk id="63" creationId="{905C2250-9F9C-46B0-9B2B-A8A0C7BA3C83}"/>
          </ac:spMkLst>
        </pc:spChg>
        <pc:spChg chg="add del">
          <ac:chgData name="Sven Van de Velde" userId="00b08bc3e1e83696" providerId="LiveId" clId="{E1A84053-BCAC-4DB4-8347-A2B26D33B1F4}" dt="2023-01-12T05:53:43.638" v="2467" actId="26606"/>
          <ac:spMkLst>
            <pc:docMk/>
            <pc:sldMk cId="2293759913" sldId="298"/>
            <ac:spMk id="64" creationId="{A1BCB55D-00A6-44C7-ADA5-422438AAEF7A}"/>
          </ac:spMkLst>
        </pc:spChg>
        <pc:spChg chg="add del">
          <ac:chgData name="Sven Van de Velde" userId="00b08bc3e1e83696" providerId="LiveId" clId="{E1A84053-BCAC-4DB4-8347-A2B26D33B1F4}" dt="2023-01-12T05:53:43.638" v="2467" actId="26606"/>
          <ac:spMkLst>
            <pc:docMk/>
            <pc:sldMk cId="2293759913" sldId="298"/>
            <ac:spMk id="65" creationId="{E007B31B-4CC0-4D45-8865-F0FEE8ABA94B}"/>
          </ac:spMkLst>
        </pc:spChg>
        <pc:spChg chg="add del">
          <ac:chgData name="Sven Van de Velde" userId="00b08bc3e1e83696" providerId="LiveId" clId="{E1A84053-BCAC-4DB4-8347-A2B26D33B1F4}" dt="2023-01-12T05:53:46.480" v="2469" actId="26606"/>
          <ac:spMkLst>
            <pc:docMk/>
            <pc:sldMk cId="2293759913" sldId="298"/>
            <ac:spMk id="69" creationId="{3980D26E-23EC-408B-A278-5812930306F6}"/>
          </ac:spMkLst>
        </pc:spChg>
        <pc:spChg chg="add del">
          <ac:chgData name="Sven Van de Velde" userId="00b08bc3e1e83696" providerId="LiveId" clId="{E1A84053-BCAC-4DB4-8347-A2B26D33B1F4}" dt="2023-01-12T05:53:51.886" v="2471" actId="26606"/>
          <ac:spMkLst>
            <pc:docMk/>
            <pc:sldMk cId="2293759913" sldId="298"/>
            <ac:spMk id="73" creationId="{465B4A18-7994-49CC-9F08-580C9D6B3B9E}"/>
          </ac:spMkLst>
        </pc:spChg>
        <pc:spChg chg="add del">
          <ac:chgData name="Sven Van de Velde" userId="00b08bc3e1e83696" providerId="LiveId" clId="{E1A84053-BCAC-4DB4-8347-A2B26D33B1F4}" dt="2023-01-12T05:53:51.886" v="2471" actId="26606"/>
          <ac:spMkLst>
            <pc:docMk/>
            <pc:sldMk cId="2293759913" sldId="298"/>
            <ac:spMk id="74" creationId="{3B6500DB-0AB9-408F-9184-A54D7302B99C}"/>
          </ac:spMkLst>
        </pc:spChg>
        <pc:spChg chg="add del">
          <ac:chgData name="Sven Van de Velde" userId="00b08bc3e1e83696" providerId="LiveId" clId="{E1A84053-BCAC-4DB4-8347-A2B26D33B1F4}" dt="2023-01-12T05:53:51.886" v="2471" actId="26606"/>
          <ac:spMkLst>
            <pc:docMk/>
            <pc:sldMk cId="2293759913" sldId="298"/>
            <ac:spMk id="75" creationId="{025B89E8-60F5-47CF-9E02-E7026E8E9C2A}"/>
          </ac:spMkLst>
        </pc:spChg>
        <pc:spChg chg="add del">
          <ac:chgData name="Sven Van de Velde" userId="00b08bc3e1e83696" providerId="LiveId" clId="{E1A84053-BCAC-4DB4-8347-A2B26D33B1F4}" dt="2023-01-12T06:05:22.598" v="3780" actId="700"/>
          <ac:spMkLst>
            <pc:docMk/>
            <pc:sldMk cId="2293759913" sldId="298"/>
            <ac:spMk id="79" creationId="{5742C426-FCE7-4673-BC1D-7E7D3A5FD099}"/>
          </ac:spMkLst>
        </pc:spChg>
        <pc:spChg chg="add del">
          <ac:chgData name="Sven Van de Velde" userId="00b08bc3e1e83696" providerId="LiveId" clId="{E1A84053-BCAC-4DB4-8347-A2B26D33B1F4}" dt="2023-01-12T06:05:22.598" v="3780" actId="700"/>
          <ac:spMkLst>
            <pc:docMk/>
            <pc:sldMk cId="2293759913" sldId="298"/>
            <ac:spMk id="80" creationId="{10C239E5-48CB-4DB3-A778-3A01C488E965}"/>
          </ac:spMkLst>
        </pc:spChg>
        <pc:spChg chg="add del">
          <ac:chgData name="Sven Van de Velde" userId="00b08bc3e1e83696" providerId="LiveId" clId="{E1A84053-BCAC-4DB4-8347-A2B26D33B1F4}" dt="2023-01-12T06:05:22.598" v="3780" actId="700"/>
          <ac:spMkLst>
            <pc:docMk/>
            <pc:sldMk cId="2293759913" sldId="298"/>
            <ac:spMk id="81" creationId="{8D450192-3830-4F04-A1C0-F684D80AB9AE}"/>
          </ac:spMkLst>
        </pc:spChg>
        <pc:grpChg chg="add del">
          <ac:chgData name="Sven Van de Velde" userId="00b08bc3e1e83696" providerId="LiveId" clId="{E1A84053-BCAC-4DB4-8347-A2B26D33B1F4}" dt="2023-01-12T05:53:40.530" v="2465" actId="26606"/>
          <ac:grpSpMkLst>
            <pc:docMk/>
            <pc:sldMk cId="2293759913" sldId="298"/>
            <ac:grpSpMk id="14" creationId="{82818B62-F7FE-4423-B47F-BEADB95859CD}"/>
          </ac:grpSpMkLst>
        </pc:grpChg>
        <pc:grpChg chg="add del">
          <ac:chgData name="Sven Van de Velde" userId="00b08bc3e1e83696" providerId="LiveId" clId="{E1A84053-BCAC-4DB4-8347-A2B26D33B1F4}" dt="2023-01-12T05:53:43.638" v="2467" actId="26606"/>
          <ac:grpSpMkLst>
            <pc:docMk/>
            <pc:sldMk cId="2293759913" sldId="298"/>
            <ac:grpSpMk id="62" creationId="{82818B62-F7FE-4423-B47F-BEADB95859CD}"/>
          </ac:grpSpMkLst>
        </pc:grpChg>
        <pc:grpChg chg="add del">
          <ac:chgData name="Sven Van de Velde" userId="00b08bc3e1e83696" providerId="LiveId" clId="{E1A84053-BCAC-4DB4-8347-A2B26D33B1F4}" dt="2023-01-12T05:53:46.480" v="2469" actId="26606"/>
          <ac:grpSpMkLst>
            <pc:docMk/>
            <pc:sldMk cId="2293759913" sldId="298"/>
            <ac:grpSpMk id="68" creationId="{82818B62-F7FE-4423-B47F-BEADB95859CD}"/>
          </ac:grpSpMkLst>
        </pc:grpChg>
        <pc:grpChg chg="add del">
          <ac:chgData name="Sven Van de Velde" userId="00b08bc3e1e83696" providerId="LiveId" clId="{E1A84053-BCAC-4DB4-8347-A2B26D33B1F4}" dt="2023-01-12T05:53:51.886" v="2471" actId="26606"/>
          <ac:grpSpMkLst>
            <pc:docMk/>
            <pc:sldMk cId="2293759913" sldId="298"/>
            <ac:grpSpMk id="72" creationId="{82818B62-F7FE-4423-B47F-BEADB95859CD}"/>
          </ac:grpSpMkLst>
        </pc:grpChg>
        <pc:grpChg chg="add del">
          <ac:chgData name="Sven Van de Velde" userId="00b08bc3e1e83696" providerId="LiveId" clId="{E1A84053-BCAC-4DB4-8347-A2B26D33B1F4}" dt="2023-01-12T06:05:22.598" v="3780" actId="700"/>
          <ac:grpSpMkLst>
            <pc:docMk/>
            <pc:sldMk cId="2293759913" sldId="298"/>
            <ac:grpSpMk id="78" creationId="{82818B62-F7FE-4423-B47F-BEADB95859CD}"/>
          </ac:grpSpMkLst>
        </pc:grpChg>
        <pc:picChg chg="add mod ord">
          <ac:chgData name="Sven Van de Velde" userId="00b08bc3e1e83696" providerId="LiveId" clId="{E1A84053-BCAC-4DB4-8347-A2B26D33B1F4}" dt="2023-01-12T06:16:19.082" v="4194" actId="1038"/>
          <ac:picMkLst>
            <pc:docMk/>
            <pc:sldMk cId="2293759913" sldId="298"/>
            <ac:picMk id="2" creationId="{04740DA7-5A9A-1345-C733-D81BFEF0831F}"/>
          </ac:picMkLst>
        </pc:picChg>
        <pc:picChg chg="mod ord">
          <ac:chgData name="Sven Van de Velde" userId="00b08bc3e1e83696" providerId="LiveId" clId="{E1A84053-BCAC-4DB4-8347-A2B26D33B1F4}" dt="2023-01-12T06:15:03.666" v="4152" actId="1036"/>
          <ac:picMkLst>
            <pc:docMk/>
            <pc:sldMk cId="2293759913" sldId="298"/>
            <ac:picMk id="3" creationId="{6C8F8AAC-C2AA-CDB9-08A7-F9D3A0E4B385}"/>
          </ac:picMkLst>
        </pc:picChg>
        <pc:picChg chg="add mod ord">
          <ac:chgData name="Sven Van de Velde" userId="00b08bc3e1e83696" providerId="LiveId" clId="{E1A84053-BCAC-4DB4-8347-A2B26D33B1F4}" dt="2023-01-12T06:16:22.872" v="4195" actId="1037"/>
          <ac:picMkLst>
            <pc:docMk/>
            <pc:sldMk cId="2293759913" sldId="298"/>
            <ac:picMk id="4" creationId="{99CAC0A6-1591-2DBE-2161-AE6C30B20D99}"/>
          </ac:picMkLst>
        </pc:picChg>
        <pc:picChg chg="add del">
          <ac:chgData name="Sven Van de Velde" userId="00b08bc3e1e83696" providerId="LiveId" clId="{E1A84053-BCAC-4DB4-8347-A2B26D33B1F4}" dt="2023-01-12T05:53:40.530" v="2465" actId="26606"/>
          <ac:picMkLst>
            <pc:docMk/>
            <pc:sldMk cId="2293759913" sldId="298"/>
            <ac:picMk id="12" creationId="{BD682E6D-6B2A-4E23-9DB2-A87CFD5EF6A9}"/>
          </ac:picMkLst>
        </pc:picChg>
        <pc:picChg chg="add del">
          <ac:chgData name="Sven Van de Velde" userId="00b08bc3e1e83696" providerId="LiveId" clId="{E1A84053-BCAC-4DB4-8347-A2B26D33B1F4}" dt="2023-01-12T05:53:43.638" v="2467" actId="26606"/>
          <ac:picMkLst>
            <pc:docMk/>
            <pc:sldMk cId="2293759913" sldId="298"/>
            <ac:picMk id="61" creationId="{BD682E6D-6B2A-4E23-9DB2-A87CFD5EF6A9}"/>
          </ac:picMkLst>
        </pc:picChg>
        <pc:picChg chg="add del">
          <ac:chgData name="Sven Van de Velde" userId="00b08bc3e1e83696" providerId="LiveId" clId="{E1A84053-BCAC-4DB4-8347-A2B26D33B1F4}" dt="2023-01-12T05:53:46.480" v="2469" actId="26606"/>
          <ac:picMkLst>
            <pc:docMk/>
            <pc:sldMk cId="2293759913" sldId="298"/>
            <ac:picMk id="67" creationId="{BD682E6D-6B2A-4E23-9DB2-A87CFD5EF6A9}"/>
          </ac:picMkLst>
        </pc:picChg>
        <pc:picChg chg="add del">
          <ac:chgData name="Sven Van de Velde" userId="00b08bc3e1e83696" providerId="LiveId" clId="{E1A84053-BCAC-4DB4-8347-A2B26D33B1F4}" dt="2023-01-12T05:53:51.886" v="2471" actId="26606"/>
          <ac:picMkLst>
            <pc:docMk/>
            <pc:sldMk cId="2293759913" sldId="298"/>
            <ac:picMk id="71" creationId="{BD682E6D-6B2A-4E23-9DB2-A87CFD5EF6A9}"/>
          </ac:picMkLst>
        </pc:picChg>
        <pc:picChg chg="add del">
          <ac:chgData name="Sven Van de Velde" userId="00b08bc3e1e83696" providerId="LiveId" clId="{E1A84053-BCAC-4DB4-8347-A2B26D33B1F4}" dt="2023-01-12T06:05:22.598" v="3780" actId="700"/>
          <ac:picMkLst>
            <pc:docMk/>
            <pc:sldMk cId="2293759913" sldId="298"/>
            <ac:picMk id="77" creationId="{BD682E6D-6B2A-4E23-9DB2-A87CFD5EF6A9}"/>
          </ac:picMkLst>
        </pc:picChg>
      </pc:sldChg>
      <pc:sldChg chg="addSp modSp new mod">
        <pc:chgData name="Sven Van de Velde" userId="00b08bc3e1e83696" providerId="LiveId" clId="{E1A84053-BCAC-4DB4-8347-A2B26D33B1F4}" dt="2023-01-11T17:22:48.713" v="770" actId="1076"/>
        <pc:sldMkLst>
          <pc:docMk/>
          <pc:sldMk cId="2889457224" sldId="310"/>
        </pc:sldMkLst>
        <pc:spChg chg="add mod">
          <ac:chgData name="Sven Van de Velde" userId="00b08bc3e1e83696" providerId="LiveId" clId="{E1A84053-BCAC-4DB4-8347-A2B26D33B1F4}" dt="2023-01-11T17:22:48.713" v="770" actId="1076"/>
          <ac:spMkLst>
            <pc:docMk/>
            <pc:sldMk cId="2889457224" sldId="310"/>
            <ac:spMk id="4" creationId="{D5966F34-9E01-FDD0-2267-6577FE448ECE}"/>
          </ac:spMkLst>
        </pc:spChg>
        <pc:picChg chg="add mod modCrop">
          <ac:chgData name="Sven Van de Velde" userId="00b08bc3e1e83696" providerId="LiveId" clId="{E1A84053-BCAC-4DB4-8347-A2B26D33B1F4}" dt="2023-01-11T17:15:52.363" v="48" actId="732"/>
          <ac:picMkLst>
            <pc:docMk/>
            <pc:sldMk cId="2889457224" sldId="310"/>
            <ac:picMk id="3" creationId="{43E0ADCB-0487-2B39-E2DB-6E87F88F443A}"/>
          </ac:picMkLst>
        </pc:picChg>
      </pc:sldChg>
      <pc:sldChg chg="addSp modSp new mod">
        <pc:chgData name="Sven Van de Velde" userId="00b08bc3e1e83696" providerId="LiveId" clId="{E1A84053-BCAC-4DB4-8347-A2B26D33B1F4}" dt="2023-01-12T06:18:11.747" v="4213" actId="108"/>
        <pc:sldMkLst>
          <pc:docMk/>
          <pc:sldMk cId="3844080239" sldId="311"/>
        </pc:sldMkLst>
        <pc:spChg chg="add mod">
          <ac:chgData name="Sven Van de Velde" userId="00b08bc3e1e83696" providerId="LiveId" clId="{E1A84053-BCAC-4DB4-8347-A2B26D33B1F4}" dt="2023-01-11T17:24:47.934" v="819" actId="20577"/>
          <ac:spMkLst>
            <pc:docMk/>
            <pc:sldMk cId="3844080239" sldId="311"/>
            <ac:spMk id="2" creationId="{6123E514-482D-14EC-434B-671ED9799869}"/>
          </ac:spMkLst>
        </pc:spChg>
        <pc:spChg chg="add mod">
          <ac:chgData name="Sven Van de Velde" userId="00b08bc3e1e83696" providerId="LiveId" clId="{E1A84053-BCAC-4DB4-8347-A2B26D33B1F4}" dt="2023-01-11T17:29:38.577" v="1129" actId="20577"/>
          <ac:spMkLst>
            <pc:docMk/>
            <pc:sldMk cId="3844080239" sldId="311"/>
            <ac:spMk id="3" creationId="{2BF1754A-D17F-C77E-ACAA-F5AC3FBAB7AF}"/>
          </ac:spMkLst>
        </pc:spChg>
        <pc:picChg chg="add mod">
          <ac:chgData name="Sven Van de Velde" userId="00b08bc3e1e83696" providerId="LiveId" clId="{E1A84053-BCAC-4DB4-8347-A2B26D33B1F4}" dt="2023-01-12T06:18:11.747" v="4213" actId="108"/>
          <ac:picMkLst>
            <pc:docMk/>
            <pc:sldMk cId="3844080239" sldId="311"/>
            <ac:picMk id="1026" creationId="{5DBDAA41-1296-E4ED-400D-6B8D28840CF4}"/>
          </ac:picMkLst>
        </pc:picChg>
      </pc:sldChg>
      <pc:sldChg chg="addSp modSp new mod setBg">
        <pc:chgData name="Sven Van de Velde" userId="00b08bc3e1e83696" providerId="LiveId" clId="{E1A84053-BCAC-4DB4-8347-A2B26D33B1F4}" dt="2023-01-11T17:35:22.785" v="1175" actId="2085"/>
        <pc:sldMkLst>
          <pc:docMk/>
          <pc:sldMk cId="4212839906" sldId="312"/>
        </pc:sldMkLst>
        <pc:spChg chg="add mod ord">
          <ac:chgData name="Sven Van de Velde" userId="00b08bc3e1e83696" providerId="LiveId" clId="{E1A84053-BCAC-4DB4-8347-A2B26D33B1F4}" dt="2023-01-11T17:35:22.785" v="1175" actId="2085"/>
          <ac:spMkLst>
            <pc:docMk/>
            <pc:sldMk cId="4212839906" sldId="312"/>
            <ac:spMk id="2" creationId="{9363E279-04E9-D90B-C010-62D25081FE83}"/>
          </ac:spMkLst>
        </pc:spChg>
        <pc:grpChg chg="add">
          <ac:chgData name="Sven Van de Velde" userId="00b08bc3e1e83696" providerId="LiveId" clId="{E1A84053-BCAC-4DB4-8347-A2B26D33B1F4}" dt="2023-01-11T17:33:42.038" v="1171" actId="26606"/>
          <ac:grpSpMkLst>
            <pc:docMk/>
            <pc:sldMk cId="4212839906" sldId="312"/>
            <ac:grpSpMk id="11" creationId="{9795E515-5F57-431F-9A0D-3A0419DF7572}"/>
          </ac:grpSpMkLst>
        </pc:grpChg>
        <pc:grpChg chg="add">
          <ac:chgData name="Sven Van de Velde" userId="00b08bc3e1e83696" providerId="LiveId" clId="{E1A84053-BCAC-4DB4-8347-A2B26D33B1F4}" dt="2023-01-11T17:33:42.038" v="1171" actId="26606"/>
          <ac:grpSpMkLst>
            <pc:docMk/>
            <pc:sldMk cId="4212839906" sldId="312"/>
            <ac:grpSpMk id="67" creationId="{316DCFC9-6877-407C-8170-608FCB8E35AE}"/>
          </ac:grpSpMkLst>
        </pc:grpChg>
        <pc:grpChg chg="add">
          <ac:chgData name="Sven Van de Velde" userId="00b08bc3e1e83696" providerId="LiveId" clId="{E1A84053-BCAC-4DB4-8347-A2B26D33B1F4}" dt="2023-01-11T17:33:42.038" v="1171" actId="26606"/>
          <ac:grpSpMkLst>
            <pc:docMk/>
            <pc:sldMk cId="4212839906" sldId="312"/>
            <ac:grpSpMk id="71" creationId="{89353FE7-0D03-4AD2-8B8A-60A06F6BDA4C}"/>
          </ac:grpSpMkLst>
        </pc:grpChg>
        <pc:picChg chg="add mod">
          <ac:chgData name="Sven Van de Velde" userId="00b08bc3e1e83696" providerId="LiveId" clId="{E1A84053-BCAC-4DB4-8347-A2B26D33B1F4}" dt="2023-01-11T17:33:42.038" v="1171" actId="26606"/>
          <ac:picMkLst>
            <pc:docMk/>
            <pc:sldMk cId="4212839906" sldId="312"/>
            <ac:picMk id="4" creationId="{94DA72EF-3283-DADE-70E0-D49D0EB61CB8}"/>
          </ac:picMkLst>
        </pc:picChg>
        <pc:picChg chg="add">
          <ac:chgData name="Sven Van de Velde" userId="00b08bc3e1e83696" providerId="LiveId" clId="{E1A84053-BCAC-4DB4-8347-A2B26D33B1F4}" dt="2023-01-11T17:33:42.038" v="1171" actId="26606"/>
          <ac:picMkLst>
            <pc:docMk/>
            <pc:sldMk cId="4212839906" sldId="312"/>
            <ac:picMk id="9" creationId="{50C065C3-0FE3-4452-B765-CB05BBB2A983}"/>
          </ac:picMkLst>
        </pc:picChg>
      </pc:sldChg>
      <pc:sldChg chg="addSp modSp new mod">
        <pc:chgData name="Sven Van de Velde" userId="00b08bc3e1e83696" providerId="LiveId" clId="{E1A84053-BCAC-4DB4-8347-A2B26D33B1F4}" dt="2023-01-12T06:18:14.110" v="4214" actId="108"/>
        <pc:sldMkLst>
          <pc:docMk/>
          <pc:sldMk cId="1289176811" sldId="313"/>
        </pc:sldMkLst>
        <pc:spChg chg="add mod">
          <ac:chgData name="Sven Van de Velde" userId="00b08bc3e1e83696" providerId="LiveId" clId="{E1A84053-BCAC-4DB4-8347-A2B26D33B1F4}" dt="2023-01-11T17:42:28.772" v="1882" actId="1036"/>
          <ac:spMkLst>
            <pc:docMk/>
            <pc:sldMk cId="1289176811" sldId="313"/>
            <ac:spMk id="4" creationId="{23508559-890B-0AB0-B857-6F81CCDFFEA5}"/>
          </ac:spMkLst>
        </pc:spChg>
        <pc:spChg chg="add mod">
          <ac:chgData name="Sven Van de Velde" userId="00b08bc3e1e83696" providerId="LiveId" clId="{E1A84053-BCAC-4DB4-8347-A2B26D33B1F4}" dt="2023-01-11T17:42:39.804" v="1884" actId="1076"/>
          <ac:spMkLst>
            <pc:docMk/>
            <pc:sldMk cId="1289176811" sldId="313"/>
            <ac:spMk id="5" creationId="{93424EB4-6416-8960-1167-F73EF3FD0E6A}"/>
          </ac:spMkLst>
        </pc:spChg>
        <pc:picChg chg="add mod">
          <ac:chgData name="Sven Van de Velde" userId="00b08bc3e1e83696" providerId="LiveId" clId="{E1A84053-BCAC-4DB4-8347-A2B26D33B1F4}" dt="2023-01-12T06:18:14.110" v="4214" actId="108"/>
          <ac:picMkLst>
            <pc:docMk/>
            <pc:sldMk cId="1289176811" sldId="313"/>
            <ac:picMk id="3" creationId="{A767E820-74ED-DDE4-23D0-2D51E194FD0A}"/>
          </ac:picMkLst>
        </pc:picChg>
      </pc:sldChg>
      <pc:sldChg chg="addSp modSp new mod modAnim">
        <pc:chgData name="Sven Van de Velde" userId="00b08bc3e1e83696" providerId="LiveId" clId="{E1A84053-BCAC-4DB4-8347-A2B26D33B1F4}" dt="2023-01-12T06:18:22.216" v="4216" actId="108"/>
        <pc:sldMkLst>
          <pc:docMk/>
          <pc:sldMk cId="1289230515" sldId="314"/>
        </pc:sldMkLst>
        <pc:spChg chg="add mod">
          <ac:chgData name="Sven Van de Velde" userId="00b08bc3e1e83696" providerId="LiveId" clId="{E1A84053-BCAC-4DB4-8347-A2B26D33B1F4}" dt="2023-01-11T17:45:26.149" v="1909"/>
          <ac:spMkLst>
            <pc:docMk/>
            <pc:sldMk cId="1289230515" sldId="314"/>
            <ac:spMk id="2" creationId="{D1CF079B-195B-EC13-B891-828DDCA3C7D0}"/>
          </ac:spMkLst>
        </pc:spChg>
        <pc:picChg chg="add mod">
          <ac:chgData name="Sven Van de Velde" userId="00b08bc3e1e83696" providerId="LiveId" clId="{E1A84053-BCAC-4DB4-8347-A2B26D33B1F4}" dt="2023-01-12T06:18:22.216" v="4216" actId="108"/>
          <ac:picMkLst>
            <pc:docMk/>
            <pc:sldMk cId="1289230515" sldId="314"/>
            <ac:picMk id="3" creationId="{3BE678A0-3659-BA12-5733-852826ECD373}"/>
          </ac:picMkLst>
        </pc:picChg>
      </pc:sldChg>
      <pc:sldChg chg="addSp delSp modSp new mod setBg">
        <pc:chgData name="Sven Van de Velde" userId="00b08bc3e1e83696" providerId="LiveId" clId="{E1A84053-BCAC-4DB4-8347-A2B26D33B1F4}" dt="2023-01-12T05:26:37.667" v="2215" actId="14100"/>
        <pc:sldMkLst>
          <pc:docMk/>
          <pc:sldMk cId="1436201366" sldId="315"/>
        </pc:sldMkLst>
        <pc:spChg chg="add mod ord">
          <ac:chgData name="Sven Van de Velde" userId="00b08bc3e1e83696" providerId="LiveId" clId="{E1A84053-BCAC-4DB4-8347-A2B26D33B1F4}" dt="2023-01-12T05:26:37.667" v="2215" actId="14100"/>
          <ac:spMkLst>
            <pc:docMk/>
            <pc:sldMk cId="1436201366" sldId="315"/>
            <ac:spMk id="2" creationId="{CCC0712D-A7A2-01F2-F533-73B2EEBB64D6}"/>
          </ac:spMkLst>
        </pc:spChg>
        <pc:spChg chg="add del">
          <ac:chgData name="Sven Van de Velde" userId="00b08bc3e1e83696" providerId="LiveId" clId="{E1A84053-BCAC-4DB4-8347-A2B26D33B1F4}" dt="2023-01-11T17:52:24.394" v="2002" actId="26606"/>
          <ac:spMkLst>
            <pc:docMk/>
            <pc:sldMk cId="1436201366" sldId="315"/>
            <ac:spMk id="2123" creationId="{74AE915B-5E04-4156-BB9F-36CA11528908}"/>
          </ac:spMkLst>
        </pc:spChg>
        <pc:spChg chg="add">
          <ac:chgData name="Sven Van de Velde" userId="00b08bc3e1e83696" providerId="LiveId" clId="{E1A84053-BCAC-4DB4-8347-A2B26D33B1F4}" dt="2023-01-12T05:26:05.170" v="2213" actId="26606"/>
          <ac:spMkLst>
            <pc:docMk/>
            <pc:sldMk cId="1436201366" sldId="315"/>
            <ac:spMk id="2249" creationId="{74AE915B-5E04-4156-BB9F-36CA11528908}"/>
          </ac:spMkLst>
        </pc:spChg>
        <pc:grpChg chg="add del">
          <ac:chgData name="Sven Van de Velde" userId="00b08bc3e1e83696" providerId="LiveId" clId="{E1A84053-BCAC-4DB4-8347-A2B26D33B1F4}" dt="2023-01-11T17:52:15.689" v="1998" actId="26606"/>
          <ac:grpSpMkLst>
            <pc:docMk/>
            <pc:sldMk cId="1436201366" sldId="315"/>
            <ac:grpSpMk id="2061" creationId="{F810FE48-5F0C-4E97-BD7F-FDE128D85371}"/>
          </ac:grpSpMkLst>
        </pc:grpChg>
        <pc:grpChg chg="add del">
          <ac:chgData name="Sven Van de Velde" userId="00b08bc3e1e83696" providerId="LiveId" clId="{E1A84053-BCAC-4DB4-8347-A2B26D33B1F4}" dt="2023-01-11T17:52:19.946" v="2000" actId="26606"/>
          <ac:grpSpMkLst>
            <pc:docMk/>
            <pc:sldMk cId="1436201366" sldId="315"/>
            <ac:grpSpMk id="2117" creationId="{1A7AD6AC-0A88-4F74-9D58-0EDFDB9D2196}"/>
          </ac:grpSpMkLst>
        </pc:grpChg>
        <pc:grpChg chg="add del">
          <ac:chgData name="Sven Van de Velde" userId="00b08bc3e1e83696" providerId="LiveId" clId="{E1A84053-BCAC-4DB4-8347-A2B26D33B1F4}" dt="2023-01-11T17:52:24.394" v="2002" actId="26606"/>
          <ac:grpSpMkLst>
            <pc:docMk/>
            <pc:sldMk cId="1436201366" sldId="315"/>
            <ac:grpSpMk id="2125" creationId="{EA798FC4-476B-4AB9-93DF-BF7E6B5CACD5}"/>
          </ac:grpSpMkLst>
        </pc:grpChg>
        <pc:grpChg chg="add del">
          <ac:chgData name="Sven Van de Velde" userId="00b08bc3e1e83696" providerId="LiveId" clId="{E1A84053-BCAC-4DB4-8347-A2B26D33B1F4}" dt="2023-01-11T17:52:19.946" v="2000" actId="26606"/>
          <ac:grpSpMkLst>
            <pc:docMk/>
            <pc:sldMk cId="1436201366" sldId="315"/>
            <ac:grpSpMk id="2129" creationId="{AFAAC72B-1468-4A61-818C-9D6740A34BFD}"/>
          </ac:grpSpMkLst>
        </pc:grpChg>
        <pc:grpChg chg="add del">
          <ac:chgData name="Sven Van de Velde" userId="00b08bc3e1e83696" providerId="LiveId" clId="{E1A84053-BCAC-4DB4-8347-A2B26D33B1F4}" dt="2023-01-12T05:26:05.170" v="2213" actId="26606"/>
          <ac:grpSpMkLst>
            <pc:docMk/>
            <pc:sldMk cId="1436201366" sldId="315"/>
            <ac:grpSpMk id="2150" creationId="{1F227D73-5D6D-4D62-B0C5-8F636AA6B828}"/>
          </ac:grpSpMkLst>
        </pc:grpChg>
        <pc:grpChg chg="add del">
          <ac:chgData name="Sven Van de Velde" userId="00b08bc3e1e83696" providerId="LiveId" clId="{E1A84053-BCAC-4DB4-8347-A2B26D33B1F4}" dt="2023-01-11T17:52:24.394" v="2002" actId="26606"/>
          <ac:grpSpMkLst>
            <pc:docMk/>
            <pc:sldMk cId="1436201366" sldId="315"/>
            <ac:grpSpMk id="2167" creationId="{AFAAC72B-1468-4A61-818C-9D6740A34BFD}"/>
          </ac:grpSpMkLst>
        </pc:grpChg>
        <pc:grpChg chg="add del">
          <ac:chgData name="Sven Van de Velde" userId="00b08bc3e1e83696" providerId="LiveId" clId="{E1A84053-BCAC-4DB4-8347-A2B26D33B1F4}" dt="2023-01-11T17:52:24.394" v="2002" actId="26606"/>
          <ac:grpSpMkLst>
            <pc:docMk/>
            <pc:sldMk cId="1436201366" sldId="315"/>
            <ac:grpSpMk id="2168" creationId="{BAE72C3A-CAF0-4666-9C69-E1583E2BEBDA}"/>
          </ac:grpSpMkLst>
        </pc:grpChg>
        <pc:grpChg chg="add del">
          <ac:chgData name="Sven Van de Velde" userId="00b08bc3e1e83696" providerId="LiveId" clId="{E1A84053-BCAC-4DB4-8347-A2B26D33B1F4}" dt="2023-01-12T05:26:05.170" v="2213" actId="26606"/>
          <ac:grpSpMkLst>
            <pc:docMk/>
            <pc:sldMk cId="1436201366" sldId="315"/>
            <ac:grpSpMk id="2173" creationId="{AFAAC72B-1468-4A61-818C-9D6740A34BFD}"/>
          </ac:grpSpMkLst>
        </pc:grpChg>
        <pc:grpChg chg="add del">
          <ac:chgData name="Sven Van de Velde" userId="00b08bc3e1e83696" providerId="LiveId" clId="{E1A84053-BCAC-4DB4-8347-A2B26D33B1F4}" dt="2023-01-12T05:26:05.170" v="2213" actId="26606"/>
          <ac:grpSpMkLst>
            <pc:docMk/>
            <pc:sldMk cId="1436201366" sldId="315"/>
            <ac:grpSpMk id="2174" creationId="{3855669C-30F9-44C6-8C38-69901ACDD7D8}"/>
          </ac:grpSpMkLst>
        </pc:grpChg>
        <pc:grpChg chg="add del">
          <ac:chgData name="Sven Van de Velde" userId="00b08bc3e1e83696" providerId="LiveId" clId="{E1A84053-BCAC-4DB4-8347-A2B26D33B1F4}" dt="2023-01-12T05:26:05.170" v="2213" actId="26606"/>
          <ac:grpSpMkLst>
            <pc:docMk/>
            <pc:sldMk cId="1436201366" sldId="315"/>
            <ac:grpSpMk id="2176" creationId="{3E9125AD-1669-4F38-9916-85149AC96AE0}"/>
          </ac:grpSpMkLst>
        </pc:grpChg>
        <pc:grpChg chg="add">
          <ac:chgData name="Sven Van de Velde" userId="00b08bc3e1e83696" providerId="LiveId" clId="{E1A84053-BCAC-4DB4-8347-A2B26D33B1F4}" dt="2023-01-12T05:26:05.170" v="2213" actId="26606"/>
          <ac:grpSpMkLst>
            <pc:docMk/>
            <pc:sldMk cId="1436201366" sldId="315"/>
            <ac:grpSpMk id="2187" creationId="{AFAAC72B-1468-4A61-818C-9D6740A34BFD}"/>
          </ac:grpSpMkLst>
        </pc:grpChg>
        <pc:grpChg chg="add">
          <ac:chgData name="Sven Van de Velde" userId="00b08bc3e1e83696" providerId="LiveId" clId="{E1A84053-BCAC-4DB4-8347-A2B26D33B1F4}" dt="2023-01-12T05:26:05.170" v="2213" actId="26606"/>
          <ac:grpSpMkLst>
            <pc:docMk/>
            <pc:sldMk cId="1436201366" sldId="315"/>
            <ac:grpSpMk id="2243" creationId="{BAE72C3A-CAF0-4666-9C69-E1583E2BEBDA}"/>
          </ac:grpSpMkLst>
        </pc:grpChg>
        <pc:grpChg chg="add">
          <ac:chgData name="Sven Van de Velde" userId="00b08bc3e1e83696" providerId="LiveId" clId="{E1A84053-BCAC-4DB4-8347-A2B26D33B1F4}" dt="2023-01-12T05:26:05.170" v="2213" actId="26606"/>
          <ac:grpSpMkLst>
            <pc:docMk/>
            <pc:sldMk cId="1436201366" sldId="315"/>
            <ac:grpSpMk id="2251" creationId="{EA798FC4-476B-4AB9-93DF-BF7E6B5CACD5}"/>
          </ac:grpSpMkLst>
        </pc:grpChg>
        <pc:picChg chg="add mod ord">
          <ac:chgData name="Sven Van de Velde" userId="00b08bc3e1e83696" providerId="LiveId" clId="{E1A84053-BCAC-4DB4-8347-A2B26D33B1F4}" dt="2023-01-12T05:26:05.170" v="2213" actId="26606"/>
          <ac:picMkLst>
            <pc:docMk/>
            <pc:sldMk cId="1436201366" sldId="315"/>
            <ac:picMk id="2050" creationId="{E32F68E9-E730-1635-4982-B61D7E6C1A16}"/>
          </ac:picMkLst>
        </pc:picChg>
        <pc:picChg chg="add mod ord">
          <ac:chgData name="Sven Van de Velde" userId="00b08bc3e1e83696" providerId="LiveId" clId="{E1A84053-BCAC-4DB4-8347-A2B26D33B1F4}" dt="2023-01-12T05:26:05.170" v="2213" actId="26606"/>
          <ac:picMkLst>
            <pc:docMk/>
            <pc:sldMk cId="1436201366" sldId="315"/>
            <ac:picMk id="2052" creationId="{93EFC472-2625-7586-2A20-4844FD588A02}"/>
          </ac:picMkLst>
        </pc:picChg>
        <pc:picChg chg="add mod">
          <ac:chgData name="Sven Van de Velde" userId="00b08bc3e1e83696" providerId="LiveId" clId="{E1A84053-BCAC-4DB4-8347-A2B26D33B1F4}" dt="2023-01-12T05:26:05.170" v="2213" actId="26606"/>
          <ac:picMkLst>
            <pc:docMk/>
            <pc:sldMk cId="1436201366" sldId="315"/>
            <ac:picMk id="2054" creationId="{B33C98FE-E834-69B6-8F38-DDBC0AD5BE2E}"/>
          </ac:picMkLst>
        </pc:picChg>
        <pc:picChg chg="add del">
          <ac:chgData name="Sven Van de Velde" userId="00b08bc3e1e83696" providerId="LiveId" clId="{E1A84053-BCAC-4DB4-8347-A2B26D33B1F4}" dt="2023-01-11T17:52:15.689" v="1998" actId="26606"/>
          <ac:picMkLst>
            <pc:docMk/>
            <pc:sldMk cId="1436201366" sldId="315"/>
            <ac:picMk id="2059" creationId="{5BD33659-8797-414B-BBDC-24F942329570}"/>
          </ac:picMkLst>
        </pc:picChg>
        <pc:picChg chg="add del">
          <ac:chgData name="Sven Van de Velde" userId="00b08bc3e1e83696" providerId="LiveId" clId="{E1A84053-BCAC-4DB4-8347-A2B26D33B1F4}" dt="2023-01-11T17:52:19.946" v="2000" actId="26606"/>
          <ac:picMkLst>
            <pc:docMk/>
            <pc:sldMk cId="1436201366" sldId="315"/>
            <ac:picMk id="2128" creationId="{42A62C1E-C074-4B9F-A126-5A6EB809163E}"/>
          </ac:picMkLst>
        </pc:picChg>
        <pc:picChg chg="add del">
          <ac:chgData name="Sven Van de Velde" userId="00b08bc3e1e83696" providerId="LiveId" clId="{E1A84053-BCAC-4DB4-8347-A2B26D33B1F4}" dt="2023-01-11T17:52:24.394" v="2002" actId="26606"/>
          <ac:picMkLst>
            <pc:docMk/>
            <pc:sldMk cId="1436201366" sldId="315"/>
            <ac:picMk id="2165" creationId="{42A62C1E-C074-4B9F-A126-5A6EB809163E}"/>
          </ac:picMkLst>
        </pc:picChg>
        <pc:picChg chg="add del">
          <ac:chgData name="Sven Van de Velde" userId="00b08bc3e1e83696" providerId="LiveId" clId="{E1A84053-BCAC-4DB4-8347-A2B26D33B1F4}" dt="2023-01-12T05:26:05.170" v="2213" actId="26606"/>
          <ac:picMkLst>
            <pc:docMk/>
            <pc:sldMk cId="1436201366" sldId="315"/>
            <ac:picMk id="2172" creationId="{42A62C1E-C074-4B9F-A126-5A6EB809163E}"/>
          </ac:picMkLst>
        </pc:picChg>
        <pc:picChg chg="add">
          <ac:chgData name="Sven Van de Velde" userId="00b08bc3e1e83696" providerId="LiveId" clId="{E1A84053-BCAC-4DB4-8347-A2B26D33B1F4}" dt="2023-01-12T05:26:05.170" v="2213" actId="26606"/>
          <ac:picMkLst>
            <pc:docMk/>
            <pc:sldMk cId="1436201366" sldId="315"/>
            <ac:picMk id="2185" creationId="{42A62C1E-C074-4B9F-A126-5A6EB809163E}"/>
          </ac:picMkLst>
        </pc:picChg>
        <pc:cxnChg chg="add del">
          <ac:chgData name="Sven Van de Velde" userId="00b08bc3e1e83696" providerId="LiveId" clId="{E1A84053-BCAC-4DB4-8347-A2B26D33B1F4}" dt="2023-01-11T17:52:24.394" v="2002" actId="26606"/>
          <ac:cxnSpMkLst>
            <pc:docMk/>
            <pc:sldMk cId="1436201366" sldId="315"/>
            <ac:cxnSpMk id="2121" creationId="{FCBDD5D8-375F-4A35-AF47-8D46BDF7D5A5}"/>
          </ac:cxnSpMkLst>
        </pc:cxnChg>
        <pc:cxnChg chg="add del">
          <ac:chgData name="Sven Van de Velde" userId="00b08bc3e1e83696" providerId="LiveId" clId="{E1A84053-BCAC-4DB4-8347-A2B26D33B1F4}" dt="2023-01-11T17:52:24.394" v="2002" actId="26606"/>
          <ac:cxnSpMkLst>
            <pc:docMk/>
            <pc:sldMk cId="1436201366" sldId="315"/>
            <ac:cxnSpMk id="2166" creationId="{B2737591-5F98-4A41-95D4-DEF82889360D}"/>
          </ac:cxnSpMkLst>
        </pc:cxnChg>
        <pc:cxnChg chg="add">
          <ac:chgData name="Sven Van de Velde" userId="00b08bc3e1e83696" providerId="LiveId" clId="{E1A84053-BCAC-4DB4-8347-A2B26D33B1F4}" dt="2023-01-12T05:26:05.170" v="2213" actId="26606"/>
          <ac:cxnSpMkLst>
            <pc:docMk/>
            <pc:sldMk cId="1436201366" sldId="315"/>
            <ac:cxnSpMk id="2247" creationId="{FCBDD5D8-375F-4A35-AF47-8D46BDF7D5A5}"/>
          </ac:cxnSpMkLst>
        </pc:cxnChg>
        <pc:cxnChg chg="add">
          <ac:chgData name="Sven Van de Velde" userId="00b08bc3e1e83696" providerId="LiveId" clId="{E1A84053-BCAC-4DB4-8347-A2B26D33B1F4}" dt="2023-01-12T05:26:05.170" v="2213" actId="26606"/>
          <ac:cxnSpMkLst>
            <pc:docMk/>
            <pc:sldMk cId="1436201366" sldId="315"/>
            <ac:cxnSpMk id="2292" creationId="{B2737591-5F98-4A41-95D4-DEF82889360D}"/>
          </ac:cxnSpMkLst>
        </pc:cxnChg>
      </pc:sldChg>
      <pc:sldChg chg="addSp delSp modSp new mod modAnim">
        <pc:chgData name="Sven Van de Velde" userId="00b08bc3e1e83696" providerId="LiveId" clId="{E1A84053-BCAC-4DB4-8347-A2B26D33B1F4}" dt="2023-01-12T05:35:25.642" v="2289" actId="1076"/>
        <pc:sldMkLst>
          <pc:docMk/>
          <pc:sldMk cId="3620506497" sldId="316"/>
        </pc:sldMkLst>
        <pc:spChg chg="add mod">
          <ac:chgData name="Sven Van de Velde" userId="00b08bc3e1e83696" providerId="LiveId" clId="{E1A84053-BCAC-4DB4-8347-A2B26D33B1F4}" dt="2023-01-12T05:34:28.996" v="2283" actId="1036"/>
          <ac:spMkLst>
            <pc:docMk/>
            <pc:sldMk cId="3620506497" sldId="316"/>
            <ac:spMk id="2" creationId="{0EB7834A-86AC-E904-666D-19E281DFB93E}"/>
          </ac:spMkLst>
        </pc:spChg>
        <pc:spChg chg="add del">
          <ac:chgData name="Sven Van de Velde" userId="00b08bc3e1e83696" providerId="LiveId" clId="{E1A84053-BCAC-4DB4-8347-A2B26D33B1F4}" dt="2023-01-12T05:34:48.447" v="2285" actId="22"/>
          <ac:spMkLst>
            <pc:docMk/>
            <pc:sldMk cId="3620506497" sldId="316"/>
            <ac:spMk id="4" creationId="{D0787834-2DA3-E63D-D258-B534297CE57F}"/>
          </ac:spMkLst>
        </pc:spChg>
        <pc:picChg chg="add mod">
          <ac:chgData name="Sven Van de Velde" userId="00b08bc3e1e83696" providerId="LiveId" clId="{E1A84053-BCAC-4DB4-8347-A2B26D33B1F4}" dt="2023-01-12T05:35:25.642" v="2289" actId="1076"/>
          <ac:picMkLst>
            <pc:docMk/>
            <pc:sldMk cId="3620506497" sldId="316"/>
            <ac:picMk id="5" creationId="{EBA054A4-42BB-BF14-6A76-0A872334044A}"/>
          </ac:picMkLst>
        </pc:picChg>
        <pc:picChg chg="add mod">
          <ac:chgData name="Sven Van de Velde" userId="00b08bc3e1e83696" providerId="LiveId" clId="{E1A84053-BCAC-4DB4-8347-A2B26D33B1F4}" dt="2023-01-11T17:53:40.972" v="2094" actId="1037"/>
          <ac:picMkLst>
            <pc:docMk/>
            <pc:sldMk cId="3620506497" sldId="316"/>
            <ac:picMk id="6146" creationId="{D08BF941-D11F-29CD-4D87-D67880FF34FA}"/>
          </ac:picMkLst>
        </pc:picChg>
      </pc:sldChg>
      <pc:sldChg chg="new del">
        <pc:chgData name="Sven Van de Velde" userId="00b08bc3e1e83696" providerId="LiveId" clId="{E1A84053-BCAC-4DB4-8347-A2B26D33B1F4}" dt="2023-01-12T05:47:08.809" v="2291" actId="47"/>
        <pc:sldMkLst>
          <pc:docMk/>
          <pc:sldMk cId="527748201" sldId="317"/>
        </pc:sldMkLst>
      </pc:sldChg>
      <pc:sldChg chg="addSp delSp modSp new mod modAnim">
        <pc:chgData name="Sven Van de Velde" userId="00b08bc3e1e83696" providerId="LiveId" clId="{E1A84053-BCAC-4DB4-8347-A2B26D33B1F4}" dt="2023-01-12T06:18:17.696" v="4215" actId="108"/>
        <pc:sldMkLst>
          <pc:docMk/>
          <pc:sldMk cId="885766030" sldId="318"/>
        </pc:sldMkLst>
        <pc:spChg chg="add mod">
          <ac:chgData name="Sven Van de Velde" userId="00b08bc3e1e83696" providerId="LiveId" clId="{E1A84053-BCAC-4DB4-8347-A2B26D33B1F4}" dt="2023-01-12T05:25:23.184" v="2212" actId="12788"/>
          <ac:spMkLst>
            <pc:docMk/>
            <pc:sldMk cId="885766030" sldId="318"/>
            <ac:spMk id="2" creationId="{1BD86C29-B84E-3481-CA38-7D32F52EAD7A}"/>
          </ac:spMkLst>
        </pc:spChg>
        <pc:spChg chg="add del mod">
          <ac:chgData name="Sven Van de Velde" userId="00b08bc3e1e83696" providerId="LiveId" clId="{E1A84053-BCAC-4DB4-8347-A2B26D33B1F4}" dt="2023-01-12T05:52:04.235" v="2443"/>
          <ac:spMkLst>
            <pc:docMk/>
            <pc:sldMk cId="885766030" sldId="318"/>
            <ac:spMk id="3" creationId="{2FFFF15A-F863-AEDC-B9D7-5386EE0F62D1}"/>
          </ac:spMkLst>
        </pc:spChg>
        <pc:spChg chg="add del">
          <ac:chgData name="Sven Van de Velde" userId="00b08bc3e1e83696" providerId="LiveId" clId="{E1A84053-BCAC-4DB4-8347-A2B26D33B1F4}" dt="2023-01-12T06:17:26.993" v="4197" actId="22"/>
          <ac:spMkLst>
            <pc:docMk/>
            <pc:sldMk cId="885766030" sldId="318"/>
            <ac:spMk id="5" creationId="{4A85B498-8348-BDF9-29E3-A8EBDD420DD7}"/>
          </ac:spMkLst>
        </pc:spChg>
        <pc:picChg chg="add mod">
          <ac:chgData name="Sven Van de Velde" userId="00b08bc3e1e83696" providerId="LiveId" clId="{E1A84053-BCAC-4DB4-8347-A2B26D33B1F4}" dt="2023-01-12T06:18:17.696" v="4215" actId="108"/>
          <ac:picMkLst>
            <pc:docMk/>
            <pc:sldMk cId="885766030" sldId="318"/>
            <ac:picMk id="6" creationId="{5845C4AE-70A1-38FE-B6DC-C41B431DDA6F}"/>
          </ac:picMkLst>
        </pc:picChg>
      </pc:sldChg>
      <pc:sldChg chg="addSp modSp new del mod">
        <pc:chgData name="Sven Van de Velde" userId="00b08bc3e1e83696" providerId="LiveId" clId="{E1A84053-BCAC-4DB4-8347-A2B26D33B1F4}" dt="2023-01-12T05:47:05.720" v="2290" actId="47"/>
        <pc:sldMkLst>
          <pc:docMk/>
          <pc:sldMk cId="3171354068" sldId="319"/>
        </pc:sldMkLst>
        <pc:spChg chg="add mod">
          <ac:chgData name="Sven Van de Velde" userId="00b08bc3e1e83696" providerId="LiveId" clId="{E1A84053-BCAC-4DB4-8347-A2B26D33B1F4}" dt="2023-01-12T05:27:11.259" v="2224" actId="20577"/>
          <ac:spMkLst>
            <pc:docMk/>
            <pc:sldMk cId="3171354068" sldId="319"/>
            <ac:spMk id="2" creationId="{AC54B639-E232-779D-2866-52D08D81CD76}"/>
          </ac:spMkLst>
        </pc:spChg>
      </pc:sldChg>
    </pc:docChg>
  </pc:docChgLst>
  <pc:docChgLst>
    <pc:chgData name="Sven Van de Velde" userId="00b08bc3e1e83696" providerId="LiveId" clId="{A25D7637-D0B6-4F5D-BABA-66A05ED2ACB9}"/>
    <pc:docChg chg="undo redo custSel addSld delSld modSld modMainMaster">
      <pc:chgData name="Sven Van de Velde" userId="00b08bc3e1e83696" providerId="LiveId" clId="{A25D7637-D0B6-4F5D-BABA-66A05ED2ACB9}" dt="2022-11-03T11:41:28.888" v="8138" actId="207"/>
      <pc:docMkLst>
        <pc:docMk/>
      </pc:docMkLst>
      <pc:sldChg chg="modSp mod">
        <pc:chgData name="Sven Van de Velde" userId="00b08bc3e1e83696" providerId="LiveId" clId="{A25D7637-D0B6-4F5D-BABA-66A05ED2ACB9}" dt="2022-11-03T11:37:17.470" v="8114" actId="20577"/>
        <pc:sldMkLst>
          <pc:docMk/>
          <pc:sldMk cId="2256711596" sldId="267"/>
        </pc:sldMkLst>
        <pc:spChg chg="mod">
          <ac:chgData name="Sven Van de Velde" userId="00b08bc3e1e83696" providerId="LiveId" clId="{A25D7637-D0B6-4F5D-BABA-66A05ED2ACB9}" dt="2022-11-03T11:37:17.470" v="8114" actId="20577"/>
          <ac:spMkLst>
            <pc:docMk/>
            <pc:sldMk cId="2256711596" sldId="267"/>
            <ac:spMk id="6" creationId="{496EC802-92BA-30A9-6235-7D71816CF6C8}"/>
          </ac:spMkLst>
        </pc:spChg>
      </pc:sldChg>
      <pc:sldChg chg="addSp delSp modSp mod modClrScheme chgLayout">
        <pc:chgData name="Sven Van de Velde" userId="00b08bc3e1e83696" providerId="LiveId" clId="{A25D7637-D0B6-4F5D-BABA-66A05ED2ACB9}" dt="2022-11-03T11:37:41.071" v="8117" actId="1076"/>
        <pc:sldMkLst>
          <pc:docMk/>
          <pc:sldMk cId="1223737043" sldId="286"/>
        </pc:sldMkLst>
        <pc:spChg chg="add del mod">
          <ac:chgData name="Sven Van de Velde" userId="00b08bc3e1e83696" providerId="LiveId" clId="{A25D7637-D0B6-4F5D-BABA-66A05ED2ACB9}" dt="2022-11-03T08:44:57.357" v="5986" actId="478"/>
          <ac:spMkLst>
            <pc:docMk/>
            <pc:sldMk cId="1223737043" sldId="286"/>
            <ac:spMk id="2" creationId="{24557C78-E3B8-6FEB-F7A3-B5FD2E9F74DB}"/>
          </ac:spMkLst>
        </pc:spChg>
        <pc:spChg chg="add del mod ord">
          <ac:chgData name="Sven Van de Velde" userId="00b08bc3e1e83696" providerId="LiveId" clId="{A25D7637-D0B6-4F5D-BABA-66A05ED2ACB9}" dt="2022-11-03T08:56:31.601" v="6063" actId="700"/>
          <ac:spMkLst>
            <pc:docMk/>
            <pc:sldMk cId="1223737043" sldId="286"/>
            <ac:spMk id="3" creationId="{A9DFF4F6-0D68-7982-CB7F-FA52F3308CB2}"/>
          </ac:spMkLst>
        </pc:spChg>
        <pc:spChg chg="add del mod">
          <ac:chgData name="Sven Van de Velde" userId="00b08bc3e1e83696" providerId="LiveId" clId="{A25D7637-D0B6-4F5D-BABA-66A05ED2ACB9}" dt="2022-11-03T08:56:31.601" v="6063" actId="700"/>
          <ac:spMkLst>
            <pc:docMk/>
            <pc:sldMk cId="1223737043" sldId="286"/>
            <ac:spMk id="4" creationId="{3EEEDD0D-F41F-97E0-E4B5-8CE21D64B79D}"/>
          </ac:spMkLst>
        </pc:spChg>
        <pc:spChg chg="add del mod">
          <ac:chgData name="Sven Van de Velde" userId="00b08bc3e1e83696" providerId="LiveId" clId="{A25D7637-D0B6-4F5D-BABA-66A05ED2ACB9}" dt="2022-11-03T08:56:31.601" v="6063" actId="700"/>
          <ac:spMkLst>
            <pc:docMk/>
            <pc:sldMk cId="1223737043" sldId="286"/>
            <ac:spMk id="5" creationId="{476D172E-B349-3C3A-D7C2-DA232C8237F6}"/>
          </ac:spMkLst>
        </pc:spChg>
        <pc:spChg chg="add del mod ord">
          <ac:chgData name="Sven Van de Velde" userId="00b08bc3e1e83696" providerId="LiveId" clId="{A25D7637-D0B6-4F5D-BABA-66A05ED2ACB9}" dt="2022-11-03T08:56:36.168" v="6064" actId="700"/>
          <ac:spMkLst>
            <pc:docMk/>
            <pc:sldMk cId="1223737043" sldId="286"/>
            <ac:spMk id="6" creationId="{A659C4CB-4E6B-A32F-15EA-DA06E5E20BA2}"/>
          </ac:spMkLst>
        </pc:spChg>
        <pc:spChg chg="add del mod ord">
          <ac:chgData name="Sven Van de Velde" userId="00b08bc3e1e83696" providerId="LiveId" clId="{A25D7637-D0B6-4F5D-BABA-66A05ED2ACB9}" dt="2022-11-03T08:56:54.722" v="6065" actId="700"/>
          <ac:spMkLst>
            <pc:docMk/>
            <pc:sldMk cId="1223737043" sldId="286"/>
            <ac:spMk id="7" creationId="{CF46F90E-0782-AFCB-3520-B36BDFA339DE}"/>
          </ac:spMkLst>
        </pc:spChg>
        <pc:spChg chg="add del mod ord">
          <ac:chgData name="Sven Van de Velde" userId="00b08bc3e1e83696" providerId="LiveId" clId="{A25D7637-D0B6-4F5D-BABA-66A05ED2ACB9}" dt="2022-11-03T08:56:54.722" v="6065" actId="700"/>
          <ac:spMkLst>
            <pc:docMk/>
            <pc:sldMk cId="1223737043" sldId="286"/>
            <ac:spMk id="8" creationId="{830655ED-CCBC-62F2-3E6F-2F7DB04A9D18}"/>
          </ac:spMkLst>
        </pc:spChg>
        <pc:spChg chg="add mod ord">
          <ac:chgData name="Sven Van de Velde" userId="00b08bc3e1e83696" providerId="LiveId" clId="{A25D7637-D0B6-4F5D-BABA-66A05ED2ACB9}" dt="2022-11-03T08:57:44.885" v="6122" actId="700"/>
          <ac:spMkLst>
            <pc:docMk/>
            <pc:sldMk cId="1223737043" sldId="286"/>
            <ac:spMk id="9" creationId="{316D9F65-8341-C588-CED1-E06B100BAF5E}"/>
          </ac:spMkLst>
        </pc:spChg>
        <pc:spChg chg="add del mod ord">
          <ac:chgData name="Sven Van de Velde" userId="00b08bc3e1e83696" providerId="LiveId" clId="{A25D7637-D0B6-4F5D-BABA-66A05ED2ACB9}" dt="2022-11-03T08:57:44.885" v="6122" actId="700"/>
          <ac:spMkLst>
            <pc:docMk/>
            <pc:sldMk cId="1223737043" sldId="286"/>
            <ac:spMk id="10" creationId="{B999B7D2-26FC-794B-0467-40FE280E6BBE}"/>
          </ac:spMkLst>
        </pc:spChg>
        <pc:spChg chg="add del mod ord">
          <ac:chgData name="Sven Van de Velde" userId="00b08bc3e1e83696" providerId="LiveId" clId="{A25D7637-D0B6-4F5D-BABA-66A05ED2ACB9}" dt="2022-11-03T08:57:44.885" v="6122" actId="700"/>
          <ac:spMkLst>
            <pc:docMk/>
            <pc:sldMk cId="1223737043" sldId="286"/>
            <ac:spMk id="11" creationId="{06CB4425-0517-1FA9-5B12-96F99E11BEDD}"/>
          </ac:spMkLst>
        </pc:spChg>
        <pc:spChg chg="add del mod ord">
          <ac:chgData name="Sven Van de Velde" userId="00b08bc3e1e83696" providerId="LiveId" clId="{A25D7637-D0B6-4F5D-BABA-66A05ED2ACB9}" dt="2022-11-03T08:57:44.885" v="6122" actId="700"/>
          <ac:spMkLst>
            <pc:docMk/>
            <pc:sldMk cId="1223737043" sldId="286"/>
            <ac:spMk id="12" creationId="{F5476B21-AD00-9EF8-AF4A-665C8E98C6BA}"/>
          </ac:spMkLst>
        </pc:spChg>
        <pc:spChg chg="add del mod ord">
          <ac:chgData name="Sven Van de Velde" userId="00b08bc3e1e83696" providerId="LiveId" clId="{A25D7637-D0B6-4F5D-BABA-66A05ED2ACB9}" dt="2022-11-03T08:57:44.885" v="6122" actId="700"/>
          <ac:spMkLst>
            <pc:docMk/>
            <pc:sldMk cId="1223737043" sldId="286"/>
            <ac:spMk id="13" creationId="{88C2A8C9-4ADE-4F42-F99D-9B9DF66A4D47}"/>
          </ac:spMkLst>
        </pc:spChg>
        <pc:spChg chg="add mod ord">
          <ac:chgData name="Sven Van de Velde" userId="00b08bc3e1e83696" providerId="LiveId" clId="{A25D7637-D0B6-4F5D-BABA-66A05ED2ACB9}" dt="2022-11-03T11:35:31.999" v="8104" actId="207"/>
          <ac:spMkLst>
            <pc:docMk/>
            <pc:sldMk cId="1223737043" sldId="286"/>
            <ac:spMk id="14" creationId="{4FB0A02C-7EBB-C558-DB7A-F66170D603B6}"/>
          </ac:spMkLst>
        </pc:spChg>
        <pc:spChg chg="add mod ord">
          <ac:chgData name="Sven Van de Velde" userId="00b08bc3e1e83696" providerId="LiveId" clId="{A25D7637-D0B6-4F5D-BABA-66A05ED2ACB9}" dt="2022-11-03T11:30:22.846" v="7794" actId="207"/>
          <ac:spMkLst>
            <pc:docMk/>
            <pc:sldMk cId="1223737043" sldId="286"/>
            <ac:spMk id="15" creationId="{4430FEFB-DF8C-FF31-69D1-F9A689588D11}"/>
          </ac:spMkLst>
        </pc:spChg>
        <pc:spChg chg="del">
          <ac:chgData name="Sven Van de Velde" userId="00b08bc3e1e83696" providerId="LiveId" clId="{A25D7637-D0B6-4F5D-BABA-66A05ED2ACB9}" dt="2022-11-03T08:44:57.357" v="5986" actId="478"/>
          <ac:spMkLst>
            <pc:docMk/>
            <pc:sldMk cId="1223737043" sldId="286"/>
            <ac:spMk id="131" creationId="{ACFDF42E-1246-4F60-1F28-F3D267B03483}"/>
          </ac:spMkLst>
        </pc:spChg>
        <pc:spChg chg="del">
          <ac:chgData name="Sven Van de Velde" userId="00b08bc3e1e83696" providerId="LiveId" clId="{A25D7637-D0B6-4F5D-BABA-66A05ED2ACB9}" dt="2022-11-03T08:44:57.357" v="5986" actId="478"/>
          <ac:spMkLst>
            <pc:docMk/>
            <pc:sldMk cId="1223737043" sldId="286"/>
            <ac:spMk id="165" creationId="{C5EB797B-5BC0-BC93-4DC8-CA8DA245022D}"/>
          </ac:spMkLst>
        </pc:spChg>
        <pc:spChg chg="del">
          <ac:chgData name="Sven Van de Velde" userId="00b08bc3e1e83696" providerId="LiveId" clId="{A25D7637-D0B6-4F5D-BABA-66A05ED2ACB9}" dt="2022-11-03T08:44:57.357" v="5986" actId="478"/>
          <ac:spMkLst>
            <pc:docMk/>
            <pc:sldMk cId="1223737043" sldId="286"/>
            <ac:spMk id="166" creationId="{42C70146-8229-AE6C-803D-FE6A923B82EC}"/>
          </ac:spMkLst>
        </pc:spChg>
        <pc:spChg chg="del">
          <ac:chgData name="Sven Van de Velde" userId="00b08bc3e1e83696" providerId="LiveId" clId="{A25D7637-D0B6-4F5D-BABA-66A05ED2ACB9}" dt="2022-11-03T08:44:57.357" v="5986" actId="478"/>
          <ac:spMkLst>
            <pc:docMk/>
            <pc:sldMk cId="1223737043" sldId="286"/>
            <ac:spMk id="167" creationId="{F3A4D2AD-F01E-9296-A21C-817F3F1D5A4B}"/>
          </ac:spMkLst>
        </pc:spChg>
        <pc:spChg chg="del">
          <ac:chgData name="Sven Van de Velde" userId="00b08bc3e1e83696" providerId="LiveId" clId="{A25D7637-D0B6-4F5D-BABA-66A05ED2ACB9}" dt="2022-11-03T08:44:57.357" v="5986" actId="478"/>
          <ac:spMkLst>
            <pc:docMk/>
            <pc:sldMk cId="1223737043" sldId="286"/>
            <ac:spMk id="168" creationId="{300FFD5D-C987-54CE-3F9F-7C0128294C8F}"/>
          </ac:spMkLst>
        </pc:spChg>
        <pc:spChg chg="del">
          <ac:chgData name="Sven Van de Velde" userId="00b08bc3e1e83696" providerId="LiveId" clId="{A25D7637-D0B6-4F5D-BABA-66A05ED2ACB9}" dt="2022-11-03T08:44:57.357" v="5986" actId="478"/>
          <ac:spMkLst>
            <pc:docMk/>
            <pc:sldMk cId="1223737043" sldId="286"/>
            <ac:spMk id="169" creationId="{5B774F26-C500-BF32-B1E4-239AC2605A05}"/>
          </ac:spMkLst>
        </pc:spChg>
        <pc:spChg chg="del">
          <ac:chgData name="Sven Van de Velde" userId="00b08bc3e1e83696" providerId="LiveId" clId="{A25D7637-D0B6-4F5D-BABA-66A05ED2ACB9}" dt="2022-11-03T08:44:57.357" v="5986" actId="478"/>
          <ac:spMkLst>
            <pc:docMk/>
            <pc:sldMk cId="1223737043" sldId="286"/>
            <ac:spMk id="170" creationId="{E371E4CB-75DD-A512-F1AF-344DF51A3516}"/>
          </ac:spMkLst>
        </pc:spChg>
        <pc:spChg chg="del">
          <ac:chgData name="Sven Van de Velde" userId="00b08bc3e1e83696" providerId="LiveId" clId="{A25D7637-D0B6-4F5D-BABA-66A05ED2ACB9}" dt="2022-11-03T08:44:57.357" v="5986" actId="478"/>
          <ac:spMkLst>
            <pc:docMk/>
            <pc:sldMk cId="1223737043" sldId="286"/>
            <ac:spMk id="180" creationId="{17B56C93-29ED-464D-04A0-DBC481587CA9}"/>
          </ac:spMkLst>
        </pc:spChg>
        <pc:spChg chg="del">
          <ac:chgData name="Sven Van de Velde" userId="00b08bc3e1e83696" providerId="LiveId" clId="{A25D7637-D0B6-4F5D-BABA-66A05ED2ACB9}" dt="2022-11-03T08:44:57.357" v="5986" actId="478"/>
          <ac:spMkLst>
            <pc:docMk/>
            <pc:sldMk cId="1223737043" sldId="286"/>
            <ac:spMk id="181" creationId="{35EB4FB5-8A22-0ADC-55F5-0CCC94BCB1EF}"/>
          </ac:spMkLst>
        </pc:spChg>
        <pc:spChg chg="del">
          <ac:chgData name="Sven Van de Velde" userId="00b08bc3e1e83696" providerId="LiveId" clId="{A25D7637-D0B6-4F5D-BABA-66A05ED2ACB9}" dt="2022-11-03T08:44:57.357" v="5986" actId="478"/>
          <ac:spMkLst>
            <pc:docMk/>
            <pc:sldMk cId="1223737043" sldId="286"/>
            <ac:spMk id="182" creationId="{99BCD4B8-BA22-B4DC-0221-C288F689AEF8}"/>
          </ac:spMkLst>
        </pc:spChg>
        <pc:spChg chg="del">
          <ac:chgData name="Sven Van de Velde" userId="00b08bc3e1e83696" providerId="LiveId" clId="{A25D7637-D0B6-4F5D-BABA-66A05ED2ACB9}" dt="2022-11-03T08:44:57.357" v="5986" actId="478"/>
          <ac:spMkLst>
            <pc:docMk/>
            <pc:sldMk cId="1223737043" sldId="286"/>
            <ac:spMk id="183" creationId="{0612BD47-AADE-1551-7513-D4C7AFAF2DF2}"/>
          </ac:spMkLst>
        </pc:spChg>
        <pc:grpChg chg="del">
          <ac:chgData name="Sven Van de Velde" userId="00b08bc3e1e83696" providerId="LiveId" clId="{A25D7637-D0B6-4F5D-BABA-66A05ED2ACB9}" dt="2022-10-30T12:27:31.504" v="17" actId="478"/>
          <ac:grpSpMkLst>
            <pc:docMk/>
            <pc:sldMk cId="1223737043" sldId="286"/>
            <ac:grpSpMk id="189" creationId="{B9BDAC8C-F7B2-2168-4D85-730A1FD12E8C}"/>
          </ac:grpSpMkLst>
        </pc:grpChg>
        <pc:grpChg chg="del">
          <ac:chgData name="Sven Van de Velde" userId="00b08bc3e1e83696" providerId="LiveId" clId="{A25D7637-D0B6-4F5D-BABA-66A05ED2ACB9}" dt="2022-11-03T08:44:57.357" v="5986" actId="478"/>
          <ac:grpSpMkLst>
            <pc:docMk/>
            <pc:sldMk cId="1223737043" sldId="286"/>
            <ac:grpSpMk id="190" creationId="{A278B683-71A7-4F4E-49A0-1D3817B4603B}"/>
          </ac:grpSpMkLst>
        </pc:grpChg>
        <pc:graphicFrameChg chg="del">
          <ac:chgData name="Sven Van de Velde" userId="00b08bc3e1e83696" providerId="LiveId" clId="{A25D7637-D0B6-4F5D-BABA-66A05ED2ACB9}" dt="2022-11-03T08:44:57.357" v="5986" actId="478"/>
          <ac:graphicFrameMkLst>
            <pc:docMk/>
            <pc:sldMk cId="1223737043" sldId="286"/>
            <ac:graphicFrameMk id="116" creationId="{48405840-2EF2-3126-9ADE-159E85B62E13}"/>
          </ac:graphicFrameMkLst>
        </pc:graphicFrameChg>
        <pc:picChg chg="add mod">
          <ac:chgData name="Sven Van de Velde" userId="00b08bc3e1e83696" providerId="LiveId" clId="{A25D7637-D0B6-4F5D-BABA-66A05ED2ACB9}" dt="2022-11-03T11:37:41.071" v="8117" actId="1076"/>
          <ac:picMkLst>
            <pc:docMk/>
            <pc:sldMk cId="1223737043" sldId="286"/>
            <ac:picMk id="16" creationId="{FC43F48C-44CB-9081-0BB6-582C4E05A635}"/>
          </ac:picMkLst>
        </pc:picChg>
        <pc:cxnChg chg="del mod">
          <ac:chgData name="Sven Van de Velde" userId="00b08bc3e1e83696" providerId="LiveId" clId="{A25D7637-D0B6-4F5D-BABA-66A05ED2ACB9}" dt="2022-11-03T08:44:57.357" v="5986" actId="478"/>
          <ac:cxnSpMkLst>
            <pc:docMk/>
            <pc:sldMk cId="1223737043" sldId="286"/>
            <ac:cxnSpMk id="174" creationId="{D1F79743-5899-C6CA-1FB8-559411461FCB}"/>
          </ac:cxnSpMkLst>
        </pc:cxnChg>
        <pc:cxnChg chg="del mod">
          <ac:chgData name="Sven Van de Velde" userId="00b08bc3e1e83696" providerId="LiveId" clId="{A25D7637-D0B6-4F5D-BABA-66A05ED2ACB9}" dt="2022-11-03T08:44:57.357" v="5986" actId="478"/>
          <ac:cxnSpMkLst>
            <pc:docMk/>
            <pc:sldMk cId="1223737043" sldId="286"/>
            <ac:cxnSpMk id="177" creationId="{1DAF7664-EEEE-11B5-9D53-9A8EBA1319F2}"/>
          </ac:cxnSpMkLst>
        </pc:cxnChg>
      </pc:sldChg>
      <pc:sldChg chg="modSp del mod">
        <pc:chgData name="Sven Van de Velde" userId="00b08bc3e1e83696" providerId="LiveId" clId="{A25D7637-D0B6-4F5D-BABA-66A05ED2ACB9}" dt="2022-11-03T11:29:04.117" v="7773" actId="2696"/>
        <pc:sldMkLst>
          <pc:docMk/>
          <pc:sldMk cId="3633715182" sldId="287"/>
        </pc:sldMkLst>
        <pc:spChg chg="mod">
          <ac:chgData name="Sven Van de Velde" userId="00b08bc3e1e83696" providerId="LiveId" clId="{A25D7637-D0B6-4F5D-BABA-66A05ED2ACB9}" dt="2022-10-30T12:27:47.609" v="19" actId="20577"/>
          <ac:spMkLst>
            <pc:docMk/>
            <pc:sldMk cId="3633715182" sldId="287"/>
            <ac:spMk id="187" creationId="{1F4C47D7-8B3C-A066-1DC2-F706544ACB2D}"/>
          </ac:spMkLst>
        </pc:spChg>
        <pc:spChg chg="mod">
          <ac:chgData name="Sven Van de Velde" userId="00b08bc3e1e83696" providerId="LiveId" clId="{A25D7637-D0B6-4F5D-BABA-66A05ED2ACB9}" dt="2022-10-30T12:29:00.652" v="23" actId="1076"/>
          <ac:spMkLst>
            <pc:docMk/>
            <pc:sldMk cId="3633715182" sldId="287"/>
            <ac:spMk id="191" creationId="{FEDA0346-D299-11EA-151A-AB7619354C5B}"/>
          </ac:spMkLst>
        </pc:spChg>
        <pc:grpChg chg="mod">
          <ac:chgData name="Sven Van de Velde" userId="00b08bc3e1e83696" providerId="LiveId" clId="{A25D7637-D0B6-4F5D-BABA-66A05ED2ACB9}" dt="2022-10-30T12:29:19.003" v="26" actId="1076"/>
          <ac:grpSpMkLst>
            <pc:docMk/>
            <pc:sldMk cId="3633715182" sldId="287"/>
            <ac:grpSpMk id="190" creationId="{A278B683-71A7-4F4E-49A0-1D3817B4603B}"/>
          </ac:grpSpMkLst>
        </pc:grpChg>
        <pc:cxnChg chg="mod">
          <ac:chgData name="Sven Van de Velde" userId="00b08bc3e1e83696" providerId="LiveId" clId="{A25D7637-D0B6-4F5D-BABA-66A05ED2ACB9}" dt="2022-10-31T04:38:16.848" v="49" actId="208"/>
          <ac:cxnSpMkLst>
            <pc:docMk/>
            <pc:sldMk cId="3633715182" sldId="287"/>
            <ac:cxnSpMk id="3" creationId="{FCD516E2-18C6-8FFF-DA24-06BD7AECB686}"/>
          </ac:cxnSpMkLst>
        </pc:cxnChg>
        <pc:cxnChg chg="mod">
          <ac:chgData name="Sven Van de Velde" userId="00b08bc3e1e83696" providerId="LiveId" clId="{A25D7637-D0B6-4F5D-BABA-66A05ED2ACB9}" dt="2022-10-30T12:28:21.683" v="21"/>
          <ac:cxnSpMkLst>
            <pc:docMk/>
            <pc:sldMk cId="3633715182" sldId="287"/>
            <ac:cxnSpMk id="174" creationId="{D1F79743-5899-C6CA-1FB8-559411461FCB}"/>
          </ac:cxnSpMkLst>
        </pc:cxnChg>
        <pc:cxnChg chg="mod">
          <ac:chgData name="Sven Van de Velde" userId="00b08bc3e1e83696" providerId="LiveId" clId="{A25D7637-D0B6-4F5D-BABA-66A05ED2ACB9}" dt="2022-10-30T12:29:19.003" v="26" actId="1076"/>
          <ac:cxnSpMkLst>
            <pc:docMk/>
            <pc:sldMk cId="3633715182" sldId="287"/>
            <ac:cxnSpMk id="177" creationId="{1DAF7664-EEEE-11B5-9D53-9A8EBA1319F2}"/>
          </ac:cxnSpMkLst>
        </pc:cxnChg>
      </pc:sldChg>
      <pc:sldChg chg="delSp modSp del mod">
        <pc:chgData name="Sven Van de Velde" userId="00b08bc3e1e83696" providerId="LiveId" clId="{A25D7637-D0B6-4F5D-BABA-66A05ED2ACB9}" dt="2022-11-03T11:29:04.117" v="7773" actId="2696"/>
        <pc:sldMkLst>
          <pc:docMk/>
          <pc:sldMk cId="4110455623" sldId="288"/>
        </pc:sldMkLst>
        <pc:spChg chg="mod">
          <ac:chgData name="Sven Van de Velde" userId="00b08bc3e1e83696" providerId="LiveId" clId="{A25D7637-D0B6-4F5D-BABA-66A05ED2ACB9}" dt="2022-10-30T12:30:43.653" v="36" actId="20577"/>
          <ac:spMkLst>
            <pc:docMk/>
            <pc:sldMk cId="4110455623" sldId="288"/>
            <ac:spMk id="167" creationId="{F3A4D2AD-F01E-9296-A21C-817F3F1D5A4B}"/>
          </ac:spMkLst>
        </pc:spChg>
        <pc:spChg chg="mod">
          <ac:chgData name="Sven Van de Velde" userId="00b08bc3e1e83696" providerId="LiveId" clId="{A25D7637-D0B6-4F5D-BABA-66A05ED2ACB9}" dt="2022-10-30T12:32:58.959" v="46" actId="20577"/>
          <ac:spMkLst>
            <pc:docMk/>
            <pc:sldMk cId="4110455623" sldId="288"/>
            <ac:spMk id="182" creationId="{99BCD4B8-BA22-B4DC-0221-C288F689AEF8}"/>
          </ac:spMkLst>
        </pc:spChg>
        <pc:spChg chg="mod">
          <ac:chgData name="Sven Van de Velde" userId="00b08bc3e1e83696" providerId="LiveId" clId="{A25D7637-D0B6-4F5D-BABA-66A05ED2ACB9}" dt="2022-10-30T12:29:46.229" v="31" actId="1076"/>
          <ac:spMkLst>
            <pc:docMk/>
            <pc:sldMk cId="4110455623" sldId="288"/>
            <ac:spMk id="191" creationId="{FEDA0346-D299-11EA-151A-AB7619354C5B}"/>
          </ac:spMkLst>
        </pc:spChg>
        <pc:grpChg chg="mod">
          <ac:chgData name="Sven Van de Velde" userId="00b08bc3e1e83696" providerId="LiveId" clId="{A25D7637-D0B6-4F5D-BABA-66A05ED2ACB9}" dt="2022-10-30T12:31:52.407" v="43" actId="1076"/>
          <ac:grpSpMkLst>
            <pc:docMk/>
            <pc:sldMk cId="4110455623" sldId="288"/>
            <ac:grpSpMk id="189" creationId="{B9BDAC8C-F7B2-2168-4D85-730A1FD12E8C}"/>
          </ac:grpSpMkLst>
        </pc:grpChg>
        <pc:grpChg chg="mod">
          <ac:chgData name="Sven Van de Velde" userId="00b08bc3e1e83696" providerId="LiveId" clId="{A25D7637-D0B6-4F5D-BABA-66A05ED2ACB9}" dt="2022-10-30T12:29:54.681" v="33" actId="1076"/>
          <ac:grpSpMkLst>
            <pc:docMk/>
            <pc:sldMk cId="4110455623" sldId="288"/>
            <ac:grpSpMk id="190" creationId="{A278B683-71A7-4F4E-49A0-1D3817B4603B}"/>
          </ac:grpSpMkLst>
        </pc:grpChg>
        <pc:graphicFrameChg chg="mod">
          <ac:chgData name="Sven Van de Velde" userId="00b08bc3e1e83696" providerId="LiveId" clId="{A25D7637-D0B6-4F5D-BABA-66A05ED2ACB9}" dt="2022-10-30T12:31:42.209" v="42" actId="1076"/>
          <ac:graphicFrameMkLst>
            <pc:docMk/>
            <pc:sldMk cId="4110455623" sldId="288"/>
            <ac:graphicFrameMk id="116" creationId="{48405840-2EF2-3126-9ADE-159E85B62E13}"/>
          </ac:graphicFrameMkLst>
        </pc:graphicFrameChg>
        <pc:cxnChg chg="del mod">
          <ac:chgData name="Sven Van de Velde" userId="00b08bc3e1e83696" providerId="LiveId" clId="{A25D7637-D0B6-4F5D-BABA-66A05ED2ACB9}" dt="2022-10-30T12:32:03.943" v="44" actId="478"/>
          <ac:cxnSpMkLst>
            <pc:docMk/>
            <pc:sldMk cId="4110455623" sldId="288"/>
            <ac:cxnSpMk id="3" creationId="{FCD516E2-18C6-8FFF-DA24-06BD7AECB686}"/>
          </ac:cxnSpMkLst>
        </pc:cxnChg>
        <pc:cxnChg chg="mod">
          <ac:chgData name="Sven Van de Velde" userId="00b08bc3e1e83696" providerId="LiveId" clId="{A25D7637-D0B6-4F5D-BABA-66A05ED2ACB9}" dt="2022-10-30T12:34:56.905" v="48"/>
          <ac:cxnSpMkLst>
            <pc:docMk/>
            <pc:sldMk cId="4110455623" sldId="288"/>
            <ac:cxnSpMk id="174" creationId="{D1F79743-5899-C6CA-1FB8-559411461FCB}"/>
          </ac:cxnSpMkLst>
        </pc:cxnChg>
        <pc:cxnChg chg="mod">
          <ac:chgData name="Sven Van de Velde" userId="00b08bc3e1e83696" providerId="LiveId" clId="{A25D7637-D0B6-4F5D-BABA-66A05ED2ACB9}" dt="2022-10-30T12:34:49.999" v="47"/>
          <ac:cxnSpMkLst>
            <pc:docMk/>
            <pc:sldMk cId="4110455623" sldId="288"/>
            <ac:cxnSpMk id="177" creationId="{1DAF7664-EEEE-11B5-9D53-9A8EBA1319F2}"/>
          </ac:cxnSpMkLst>
        </pc:cxnChg>
      </pc:sldChg>
      <pc:sldChg chg="modSp add del mod">
        <pc:chgData name="Sven Van de Velde" userId="00b08bc3e1e83696" providerId="LiveId" clId="{A25D7637-D0B6-4F5D-BABA-66A05ED2ACB9}" dt="2022-10-30T12:31:32.282" v="40"/>
        <pc:sldMkLst>
          <pc:docMk/>
          <pc:sldMk cId="604332059" sldId="289"/>
        </pc:sldMkLst>
        <pc:spChg chg="mod">
          <ac:chgData name="Sven Van de Velde" userId="00b08bc3e1e83696" providerId="LiveId" clId="{A25D7637-D0B6-4F5D-BABA-66A05ED2ACB9}" dt="2022-10-30T12:31:01.588" v="39" actId="1076"/>
          <ac:spMkLst>
            <pc:docMk/>
            <pc:sldMk cId="604332059" sldId="289"/>
            <ac:spMk id="187" creationId="{1F4C47D7-8B3C-A066-1DC2-F706544ACB2D}"/>
          </ac:spMkLst>
        </pc:spChg>
      </pc:sldChg>
      <pc:sldChg chg="addSp delSp modSp add mod">
        <pc:chgData name="Sven Van de Velde" userId="00b08bc3e1e83696" providerId="LiveId" clId="{A25D7637-D0B6-4F5D-BABA-66A05ED2ACB9}" dt="2022-11-03T11:41:28.888" v="8138" actId="207"/>
        <pc:sldMkLst>
          <pc:docMk/>
          <pc:sldMk cId="3496050008" sldId="289"/>
        </pc:sldMkLst>
        <pc:spChg chg="del">
          <ac:chgData name="Sven Van de Velde" userId="00b08bc3e1e83696" providerId="LiveId" clId="{A25D7637-D0B6-4F5D-BABA-66A05ED2ACB9}" dt="2022-11-01T13:28:47.052" v="56" actId="478"/>
          <ac:spMkLst>
            <pc:docMk/>
            <pc:sldMk cId="3496050008" sldId="289"/>
            <ac:spMk id="2" creationId="{24557C78-E3B8-6FEB-F7A3-B5FD2E9F74DB}"/>
          </ac:spMkLst>
        </pc:spChg>
        <pc:spChg chg="add del mod">
          <ac:chgData name="Sven Van de Velde" userId="00b08bc3e1e83696" providerId="LiveId" clId="{A25D7637-D0B6-4F5D-BABA-66A05ED2ACB9}" dt="2022-11-01T20:24:03.308" v="826"/>
          <ac:spMkLst>
            <pc:docMk/>
            <pc:sldMk cId="3496050008" sldId="289"/>
            <ac:spMk id="2" creationId="{6CACE5A1-8F83-14E5-32AC-FED864FEFA5F}"/>
          </ac:spMkLst>
        </pc:spChg>
        <pc:spChg chg="add del mod">
          <ac:chgData name="Sven Van de Velde" userId="00b08bc3e1e83696" providerId="LiveId" clId="{A25D7637-D0B6-4F5D-BABA-66A05ED2ACB9}" dt="2022-11-01T13:28:52.031" v="58" actId="478"/>
          <ac:spMkLst>
            <pc:docMk/>
            <pc:sldMk cId="3496050008" sldId="289"/>
            <ac:spMk id="3" creationId="{B83E9235-9AE6-1607-8E8A-394E1CA95CAE}"/>
          </ac:spMkLst>
        </pc:spChg>
        <pc:spChg chg="mod">
          <ac:chgData name="Sven Van de Velde" userId="00b08bc3e1e83696" providerId="LiveId" clId="{A25D7637-D0B6-4F5D-BABA-66A05ED2ACB9}" dt="2022-11-01T15:22:08.625" v="101" actId="20577"/>
          <ac:spMkLst>
            <pc:docMk/>
            <pc:sldMk cId="3496050008" sldId="289"/>
            <ac:spMk id="5" creationId="{36B426A5-B551-BCAC-625A-81AE8C86150A}"/>
          </ac:spMkLst>
        </pc:spChg>
        <pc:spChg chg="mod">
          <ac:chgData name="Sven Van de Velde" userId="00b08bc3e1e83696" providerId="LiveId" clId="{A25D7637-D0B6-4F5D-BABA-66A05ED2ACB9}" dt="2022-11-01T13:29:15.968" v="86" actId="1076"/>
          <ac:spMkLst>
            <pc:docMk/>
            <pc:sldMk cId="3496050008" sldId="289"/>
            <ac:spMk id="6" creationId="{6C334ABF-B400-551C-BB56-868C34F9A51C}"/>
          </ac:spMkLst>
        </pc:spChg>
        <pc:spChg chg="add del mod">
          <ac:chgData name="Sven Van de Velde" userId="00b08bc3e1e83696" providerId="LiveId" clId="{A25D7637-D0B6-4F5D-BABA-66A05ED2ACB9}" dt="2022-11-01T20:49:20.913" v="1148" actId="478"/>
          <ac:spMkLst>
            <pc:docMk/>
            <pc:sldMk cId="3496050008" sldId="289"/>
            <ac:spMk id="6" creationId="{6FE82B9F-59ED-9588-4825-4BC394E0FB1F}"/>
          </ac:spMkLst>
        </pc:spChg>
        <pc:spChg chg="add del mod topLvl">
          <ac:chgData name="Sven Van de Velde" userId="00b08bc3e1e83696" providerId="LiveId" clId="{A25D7637-D0B6-4F5D-BABA-66A05ED2ACB9}" dt="2022-11-02T07:03:18.304" v="1644" actId="478"/>
          <ac:spMkLst>
            <pc:docMk/>
            <pc:sldMk cId="3496050008" sldId="289"/>
            <ac:spMk id="7" creationId="{F8D46450-485E-DF3B-CB75-A5F42A25B98F}"/>
          </ac:spMkLst>
        </pc:spChg>
        <pc:spChg chg="add del mod">
          <ac:chgData name="Sven Van de Velde" userId="00b08bc3e1e83696" providerId="LiveId" clId="{A25D7637-D0B6-4F5D-BABA-66A05ED2ACB9}" dt="2022-11-01T15:24:06.585" v="134" actId="478"/>
          <ac:spMkLst>
            <pc:docMk/>
            <pc:sldMk cId="3496050008" sldId="289"/>
            <ac:spMk id="9" creationId="{4093A32C-B1D5-73D1-2865-C17E0CCF0CF1}"/>
          </ac:spMkLst>
        </pc:spChg>
        <pc:spChg chg="mod">
          <ac:chgData name="Sven Van de Velde" userId="00b08bc3e1e83696" providerId="LiveId" clId="{A25D7637-D0B6-4F5D-BABA-66A05ED2ACB9}" dt="2022-11-03T08:09:59.164" v="5531"/>
          <ac:spMkLst>
            <pc:docMk/>
            <pc:sldMk cId="3496050008" sldId="289"/>
            <ac:spMk id="10" creationId="{059D6987-1322-2A08-F416-422A80E3208C}"/>
          </ac:spMkLst>
        </pc:spChg>
        <pc:spChg chg="del mod topLvl">
          <ac:chgData name="Sven Van de Velde" userId="00b08bc3e1e83696" providerId="LiveId" clId="{A25D7637-D0B6-4F5D-BABA-66A05ED2ACB9}" dt="2022-11-02T07:03:18.304" v="1644" actId="478"/>
          <ac:spMkLst>
            <pc:docMk/>
            <pc:sldMk cId="3496050008" sldId="289"/>
            <ac:spMk id="11" creationId="{4965D2D3-B45B-7619-4F4A-5F7F7D4DDE30}"/>
          </ac:spMkLst>
        </pc:spChg>
        <pc:spChg chg="mod">
          <ac:chgData name="Sven Van de Velde" userId="00b08bc3e1e83696" providerId="LiveId" clId="{A25D7637-D0B6-4F5D-BABA-66A05ED2ACB9}" dt="2022-11-03T08:09:59.164" v="5531"/>
          <ac:spMkLst>
            <pc:docMk/>
            <pc:sldMk cId="3496050008" sldId="289"/>
            <ac:spMk id="11" creationId="{890685CC-B195-7C9A-0108-D86C37552B6F}"/>
          </ac:spMkLst>
        </pc:spChg>
        <pc:spChg chg="del mod topLvl">
          <ac:chgData name="Sven Van de Velde" userId="00b08bc3e1e83696" providerId="LiveId" clId="{A25D7637-D0B6-4F5D-BABA-66A05ED2ACB9}" dt="2022-11-02T07:03:18.304" v="1644" actId="478"/>
          <ac:spMkLst>
            <pc:docMk/>
            <pc:sldMk cId="3496050008" sldId="289"/>
            <ac:spMk id="12" creationId="{990F7E7A-0235-7E5B-6517-96A60BE595C4}"/>
          </ac:spMkLst>
        </pc:spChg>
        <pc:spChg chg="mod">
          <ac:chgData name="Sven Van de Velde" userId="00b08bc3e1e83696" providerId="LiveId" clId="{A25D7637-D0B6-4F5D-BABA-66A05ED2ACB9}" dt="2022-11-03T08:10:18.940" v="5585" actId="1035"/>
          <ac:spMkLst>
            <pc:docMk/>
            <pc:sldMk cId="3496050008" sldId="289"/>
            <ac:spMk id="13" creationId="{CC879A1A-F760-AC11-4DB9-F4EAA5D14282}"/>
          </ac:spMkLst>
        </pc:spChg>
        <pc:spChg chg="mod">
          <ac:chgData name="Sven Van de Velde" userId="00b08bc3e1e83696" providerId="LiveId" clId="{A25D7637-D0B6-4F5D-BABA-66A05ED2ACB9}" dt="2022-11-03T08:10:05.727" v="5554"/>
          <ac:spMkLst>
            <pc:docMk/>
            <pc:sldMk cId="3496050008" sldId="289"/>
            <ac:spMk id="14" creationId="{DAA867AA-8EDA-530B-D3AB-417E6C9C14ED}"/>
          </ac:spMkLst>
        </pc:spChg>
        <pc:spChg chg="del mod topLvl">
          <ac:chgData name="Sven Van de Velde" userId="00b08bc3e1e83696" providerId="LiveId" clId="{A25D7637-D0B6-4F5D-BABA-66A05ED2ACB9}" dt="2022-11-02T07:03:18.304" v="1644" actId="478"/>
          <ac:spMkLst>
            <pc:docMk/>
            <pc:sldMk cId="3496050008" sldId="289"/>
            <ac:spMk id="14" creationId="{E14A7D23-165E-2D69-2006-2205C4069C34}"/>
          </ac:spMkLst>
        </pc:spChg>
        <pc:spChg chg="del mod topLvl">
          <ac:chgData name="Sven Van de Velde" userId="00b08bc3e1e83696" providerId="LiveId" clId="{A25D7637-D0B6-4F5D-BABA-66A05ED2ACB9}" dt="2022-11-02T07:03:18.304" v="1644" actId="478"/>
          <ac:spMkLst>
            <pc:docMk/>
            <pc:sldMk cId="3496050008" sldId="289"/>
            <ac:spMk id="15" creationId="{9C6744FC-E076-3F44-FC63-8EC86037ACB6}"/>
          </ac:spMkLst>
        </pc:spChg>
        <pc:spChg chg="mod">
          <ac:chgData name="Sven Van de Velde" userId="00b08bc3e1e83696" providerId="LiveId" clId="{A25D7637-D0B6-4F5D-BABA-66A05ED2ACB9}" dt="2022-11-03T08:10:28.640" v="5594"/>
          <ac:spMkLst>
            <pc:docMk/>
            <pc:sldMk cId="3496050008" sldId="289"/>
            <ac:spMk id="16" creationId="{47B4F1F8-7B2A-BE79-1EF6-7FC164AAF7D9}"/>
          </ac:spMkLst>
        </pc:spChg>
        <pc:spChg chg="del mod topLvl">
          <ac:chgData name="Sven Van de Velde" userId="00b08bc3e1e83696" providerId="LiveId" clId="{A25D7637-D0B6-4F5D-BABA-66A05ED2ACB9}" dt="2022-11-02T07:03:18.304" v="1644" actId="478"/>
          <ac:spMkLst>
            <pc:docMk/>
            <pc:sldMk cId="3496050008" sldId="289"/>
            <ac:spMk id="17" creationId="{662C8A41-7664-28B1-3A63-0E997A616D06}"/>
          </ac:spMkLst>
        </pc:spChg>
        <pc:spChg chg="mod">
          <ac:chgData name="Sven Van de Velde" userId="00b08bc3e1e83696" providerId="LiveId" clId="{A25D7637-D0B6-4F5D-BABA-66A05ED2ACB9}" dt="2022-11-03T08:10:28.640" v="5594"/>
          <ac:spMkLst>
            <pc:docMk/>
            <pc:sldMk cId="3496050008" sldId="289"/>
            <ac:spMk id="17" creationId="{B8D063F8-E394-1222-771A-EFEBE7CAFAB7}"/>
          </ac:spMkLst>
        </pc:spChg>
        <pc:spChg chg="del mod topLvl">
          <ac:chgData name="Sven Van de Velde" userId="00b08bc3e1e83696" providerId="LiveId" clId="{A25D7637-D0B6-4F5D-BABA-66A05ED2ACB9}" dt="2022-11-02T07:03:18.304" v="1644" actId="478"/>
          <ac:spMkLst>
            <pc:docMk/>
            <pc:sldMk cId="3496050008" sldId="289"/>
            <ac:spMk id="18" creationId="{9001E019-19DC-70AC-E6DA-09C751A75703}"/>
          </ac:spMkLst>
        </pc:spChg>
        <pc:spChg chg="mod">
          <ac:chgData name="Sven Van de Velde" userId="00b08bc3e1e83696" providerId="LiveId" clId="{A25D7637-D0B6-4F5D-BABA-66A05ED2ACB9}" dt="2022-11-03T08:10:28.640" v="5594"/>
          <ac:spMkLst>
            <pc:docMk/>
            <pc:sldMk cId="3496050008" sldId="289"/>
            <ac:spMk id="19" creationId="{F34D3F29-C627-7C32-FCFD-82255FC4159F}"/>
          </ac:spMkLst>
        </pc:spChg>
        <pc:spChg chg="mod">
          <ac:chgData name="Sven Van de Velde" userId="00b08bc3e1e83696" providerId="LiveId" clId="{A25D7637-D0B6-4F5D-BABA-66A05ED2ACB9}" dt="2022-11-01T15:24:22.036" v="141"/>
          <ac:spMkLst>
            <pc:docMk/>
            <pc:sldMk cId="3496050008" sldId="289"/>
            <ac:spMk id="20" creationId="{26BE5E32-91F9-11B9-326D-064E2583991D}"/>
          </ac:spMkLst>
        </pc:spChg>
        <pc:spChg chg="mod">
          <ac:chgData name="Sven Van de Velde" userId="00b08bc3e1e83696" providerId="LiveId" clId="{A25D7637-D0B6-4F5D-BABA-66A05ED2ACB9}" dt="2022-11-03T08:10:28.640" v="5594"/>
          <ac:spMkLst>
            <pc:docMk/>
            <pc:sldMk cId="3496050008" sldId="289"/>
            <ac:spMk id="20" creationId="{7ED0AC1C-E018-50FD-07FF-BAA52EF5ED80}"/>
          </ac:spMkLst>
        </pc:spChg>
        <pc:spChg chg="mod">
          <ac:chgData name="Sven Van de Velde" userId="00b08bc3e1e83696" providerId="LiveId" clId="{A25D7637-D0B6-4F5D-BABA-66A05ED2ACB9}" dt="2022-11-01T15:24:22.036" v="141"/>
          <ac:spMkLst>
            <pc:docMk/>
            <pc:sldMk cId="3496050008" sldId="289"/>
            <ac:spMk id="21" creationId="{9939A315-D40D-A14E-C99F-DC152BCA3D7B}"/>
          </ac:spMkLst>
        </pc:spChg>
        <pc:spChg chg="mod">
          <ac:chgData name="Sven Van de Velde" userId="00b08bc3e1e83696" providerId="LiveId" clId="{A25D7637-D0B6-4F5D-BABA-66A05ED2ACB9}" dt="2022-11-03T08:10:36.312" v="5630"/>
          <ac:spMkLst>
            <pc:docMk/>
            <pc:sldMk cId="3496050008" sldId="289"/>
            <ac:spMk id="22" creationId="{E3E36C95-D58A-1E1B-7D3E-CB4AFB11CB88}"/>
          </ac:spMkLst>
        </pc:spChg>
        <pc:spChg chg="mod">
          <ac:chgData name="Sven Van de Velde" userId="00b08bc3e1e83696" providerId="LiveId" clId="{A25D7637-D0B6-4F5D-BABA-66A05ED2ACB9}" dt="2022-11-03T08:10:36.312" v="5630"/>
          <ac:spMkLst>
            <pc:docMk/>
            <pc:sldMk cId="3496050008" sldId="289"/>
            <ac:spMk id="23" creationId="{1F3F7A93-84A6-5141-D7AC-6E0546B535FB}"/>
          </ac:spMkLst>
        </pc:spChg>
        <pc:spChg chg="mod">
          <ac:chgData name="Sven Van de Velde" userId="00b08bc3e1e83696" providerId="LiveId" clId="{A25D7637-D0B6-4F5D-BABA-66A05ED2ACB9}" dt="2022-11-01T15:24:28.195" v="143"/>
          <ac:spMkLst>
            <pc:docMk/>
            <pc:sldMk cId="3496050008" sldId="289"/>
            <ac:spMk id="23" creationId="{BC695043-543F-93EE-3734-3A5096548025}"/>
          </ac:spMkLst>
        </pc:spChg>
        <pc:spChg chg="mod">
          <ac:chgData name="Sven Van de Velde" userId="00b08bc3e1e83696" providerId="LiveId" clId="{A25D7637-D0B6-4F5D-BABA-66A05ED2ACB9}" dt="2022-11-01T15:24:28.195" v="143"/>
          <ac:spMkLst>
            <pc:docMk/>
            <pc:sldMk cId="3496050008" sldId="289"/>
            <ac:spMk id="24" creationId="{CAD2DF75-F0AF-3B5B-7C39-970ECEF00FB3}"/>
          </ac:spMkLst>
        </pc:spChg>
        <pc:spChg chg="mod">
          <ac:chgData name="Sven Van de Velde" userId="00b08bc3e1e83696" providerId="LiveId" clId="{A25D7637-D0B6-4F5D-BABA-66A05ED2ACB9}" dt="2022-11-03T08:10:36.312" v="5630"/>
          <ac:spMkLst>
            <pc:docMk/>
            <pc:sldMk cId="3496050008" sldId="289"/>
            <ac:spMk id="25" creationId="{85DECC75-06AF-3BED-0E7F-960ACB24E11C}"/>
          </ac:spMkLst>
        </pc:spChg>
        <pc:spChg chg="mod">
          <ac:chgData name="Sven Van de Velde" userId="00b08bc3e1e83696" providerId="LiveId" clId="{A25D7637-D0B6-4F5D-BABA-66A05ED2ACB9}" dt="2022-11-01T15:24:33.081" v="145"/>
          <ac:spMkLst>
            <pc:docMk/>
            <pc:sldMk cId="3496050008" sldId="289"/>
            <ac:spMk id="26" creationId="{66555ADD-C74F-E8A8-71F3-70F3DC4B7F59}"/>
          </ac:spMkLst>
        </pc:spChg>
        <pc:spChg chg="mod">
          <ac:chgData name="Sven Van de Velde" userId="00b08bc3e1e83696" providerId="LiveId" clId="{A25D7637-D0B6-4F5D-BABA-66A05ED2ACB9}" dt="2022-11-03T08:10:36.312" v="5630"/>
          <ac:spMkLst>
            <pc:docMk/>
            <pc:sldMk cId="3496050008" sldId="289"/>
            <ac:spMk id="26" creationId="{D4069050-F42C-A87F-1FFC-0B3757BDE7A2}"/>
          </ac:spMkLst>
        </pc:spChg>
        <pc:spChg chg="mod">
          <ac:chgData name="Sven Van de Velde" userId="00b08bc3e1e83696" providerId="LiveId" clId="{A25D7637-D0B6-4F5D-BABA-66A05ED2ACB9}" dt="2022-11-01T15:24:33.081" v="145"/>
          <ac:spMkLst>
            <pc:docMk/>
            <pc:sldMk cId="3496050008" sldId="289"/>
            <ac:spMk id="27" creationId="{F4D80650-3C68-AE0D-B268-DA55D677D886}"/>
          </ac:spMkLst>
        </pc:spChg>
        <pc:spChg chg="mod">
          <ac:chgData name="Sven Van de Velde" userId="00b08bc3e1e83696" providerId="LiveId" clId="{A25D7637-D0B6-4F5D-BABA-66A05ED2ACB9}" dt="2022-11-03T08:10:36.312" v="5630"/>
          <ac:spMkLst>
            <pc:docMk/>
            <pc:sldMk cId="3496050008" sldId="289"/>
            <ac:spMk id="28" creationId="{8E01658D-AF50-7B1A-9996-201586B821D5}"/>
          </ac:spMkLst>
        </pc:spChg>
        <pc:spChg chg="mod">
          <ac:chgData name="Sven Van de Velde" userId="00b08bc3e1e83696" providerId="LiveId" clId="{A25D7637-D0B6-4F5D-BABA-66A05ED2ACB9}" dt="2022-11-03T08:10:36.312" v="5630"/>
          <ac:spMkLst>
            <pc:docMk/>
            <pc:sldMk cId="3496050008" sldId="289"/>
            <ac:spMk id="29" creationId="{9CBBB802-11C2-7188-2C27-5DC4C4FF5924}"/>
          </ac:spMkLst>
        </pc:spChg>
        <pc:spChg chg="mod">
          <ac:chgData name="Sven Van de Velde" userId="00b08bc3e1e83696" providerId="LiveId" clId="{A25D7637-D0B6-4F5D-BABA-66A05ED2ACB9}" dt="2022-11-01T15:24:38.037" v="147"/>
          <ac:spMkLst>
            <pc:docMk/>
            <pc:sldMk cId="3496050008" sldId="289"/>
            <ac:spMk id="29" creationId="{E9FB7607-03BE-F082-19A3-B9F9CCCD010E}"/>
          </ac:spMkLst>
        </pc:spChg>
        <pc:spChg chg="mod">
          <ac:chgData name="Sven Van de Velde" userId="00b08bc3e1e83696" providerId="LiveId" clId="{A25D7637-D0B6-4F5D-BABA-66A05ED2ACB9}" dt="2022-11-01T15:24:38.037" v="147"/>
          <ac:spMkLst>
            <pc:docMk/>
            <pc:sldMk cId="3496050008" sldId="289"/>
            <ac:spMk id="30" creationId="{FA31F219-2F2F-D1D5-A4FD-356107524E45}"/>
          </ac:spMkLst>
        </pc:spChg>
        <pc:spChg chg="mod">
          <ac:chgData name="Sven Van de Velde" userId="00b08bc3e1e83696" providerId="LiveId" clId="{A25D7637-D0B6-4F5D-BABA-66A05ED2ACB9}" dt="2022-11-03T08:10:36.312" v="5630"/>
          <ac:spMkLst>
            <pc:docMk/>
            <pc:sldMk cId="3496050008" sldId="289"/>
            <ac:spMk id="31" creationId="{8033CC63-4733-6B54-9477-4CB6339140E7}"/>
          </ac:spMkLst>
        </pc:spChg>
        <pc:spChg chg="mod">
          <ac:chgData name="Sven Van de Velde" userId="00b08bc3e1e83696" providerId="LiveId" clId="{A25D7637-D0B6-4F5D-BABA-66A05ED2ACB9}" dt="2022-11-03T08:10:36.312" v="5630"/>
          <ac:spMkLst>
            <pc:docMk/>
            <pc:sldMk cId="3496050008" sldId="289"/>
            <ac:spMk id="32" creationId="{0050A799-3DE6-DA99-1595-C2D39807FD1B}"/>
          </ac:spMkLst>
        </pc:spChg>
        <pc:spChg chg="mod">
          <ac:chgData name="Sven Van de Velde" userId="00b08bc3e1e83696" providerId="LiveId" clId="{A25D7637-D0B6-4F5D-BABA-66A05ED2ACB9}" dt="2022-11-01T15:24:45.382" v="149"/>
          <ac:spMkLst>
            <pc:docMk/>
            <pc:sldMk cId="3496050008" sldId="289"/>
            <ac:spMk id="32" creationId="{4498CD1E-6FB8-7D1D-DA16-A8874F6B4F09}"/>
          </ac:spMkLst>
        </pc:spChg>
        <pc:spChg chg="add mod">
          <ac:chgData name="Sven Van de Velde" userId="00b08bc3e1e83696" providerId="LiveId" clId="{A25D7637-D0B6-4F5D-BABA-66A05ED2ACB9}" dt="2022-11-03T08:37:13.280" v="5737" actId="20577"/>
          <ac:spMkLst>
            <pc:docMk/>
            <pc:sldMk cId="3496050008" sldId="289"/>
            <ac:spMk id="33" creationId="{B8D13CEB-0B03-297F-ADE4-F1E0AE9C69FC}"/>
          </ac:spMkLst>
        </pc:spChg>
        <pc:spChg chg="mod">
          <ac:chgData name="Sven Van de Velde" userId="00b08bc3e1e83696" providerId="LiveId" clId="{A25D7637-D0B6-4F5D-BABA-66A05ED2ACB9}" dt="2022-11-01T15:24:45.382" v="149"/>
          <ac:spMkLst>
            <pc:docMk/>
            <pc:sldMk cId="3496050008" sldId="289"/>
            <ac:spMk id="33" creationId="{F8BA9E1B-673A-CB83-E16B-B80D6C422DD0}"/>
          </ac:spMkLst>
        </pc:spChg>
        <pc:spChg chg="add mod">
          <ac:chgData name="Sven Van de Velde" userId="00b08bc3e1e83696" providerId="LiveId" clId="{A25D7637-D0B6-4F5D-BABA-66A05ED2ACB9}" dt="2022-11-03T08:38:45.738" v="5760" actId="20577"/>
          <ac:spMkLst>
            <pc:docMk/>
            <pc:sldMk cId="3496050008" sldId="289"/>
            <ac:spMk id="34" creationId="{A01616BA-3783-B9CA-A55A-02E7C9A00B45}"/>
          </ac:spMkLst>
        </pc:spChg>
        <pc:spChg chg="add mod">
          <ac:chgData name="Sven Van de Velde" userId="00b08bc3e1e83696" providerId="LiveId" clId="{A25D7637-D0B6-4F5D-BABA-66A05ED2ACB9}" dt="2022-11-03T08:40:01.862" v="5774" actId="1035"/>
          <ac:spMkLst>
            <pc:docMk/>
            <pc:sldMk cId="3496050008" sldId="289"/>
            <ac:spMk id="35" creationId="{2B405E1F-1F25-6918-44CC-3FD4542807D5}"/>
          </ac:spMkLst>
        </pc:spChg>
        <pc:spChg chg="mod">
          <ac:chgData name="Sven Van de Velde" userId="00b08bc3e1e83696" providerId="LiveId" clId="{A25D7637-D0B6-4F5D-BABA-66A05ED2ACB9}" dt="2022-11-01T15:24:50.204" v="151"/>
          <ac:spMkLst>
            <pc:docMk/>
            <pc:sldMk cId="3496050008" sldId="289"/>
            <ac:spMk id="35" creationId="{99A27D19-EC64-F732-899D-61EC6A7DADB1}"/>
          </ac:spMkLst>
        </pc:spChg>
        <pc:spChg chg="add mod">
          <ac:chgData name="Sven Van de Velde" userId="00b08bc3e1e83696" providerId="LiveId" clId="{A25D7637-D0B6-4F5D-BABA-66A05ED2ACB9}" dt="2022-11-03T08:40:41.086" v="5795" actId="1036"/>
          <ac:spMkLst>
            <pc:docMk/>
            <pc:sldMk cId="3496050008" sldId="289"/>
            <ac:spMk id="36" creationId="{46ADE98A-25BA-3B96-ED6F-FF39381BC366}"/>
          </ac:spMkLst>
        </pc:spChg>
        <pc:spChg chg="mod">
          <ac:chgData name="Sven Van de Velde" userId="00b08bc3e1e83696" providerId="LiveId" clId="{A25D7637-D0B6-4F5D-BABA-66A05ED2ACB9}" dt="2022-11-01T15:24:50.204" v="151"/>
          <ac:spMkLst>
            <pc:docMk/>
            <pc:sldMk cId="3496050008" sldId="289"/>
            <ac:spMk id="36" creationId="{B01D8001-F696-E94E-6FAF-9728712F0DDF}"/>
          </ac:spMkLst>
        </pc:spChg>
        <pc:spChg chg="add mod">
          <ac:chgData name="Sven Van de Velde" userId="00b08bc3e1e83696" providerId="LiveId" clId="{A25D7637-D0B6-4F5D-BABA-66A05ED2ACB9}" dt="2022-11-03T08:40:46.061" v="5815" actId="1036"/>
          <ac:spMkLst>
            <pc:docMk/>
            <pc:sldMk cId="3496050008" sldId="289"/>
            <ac:spMk id="37" creationId="{91BA7F6C-455A-E674-19BE-C74D86708E6A}"/>
          </ac:spMkLst>
        </pc:spChg>
        <pc:spChg chg="add mod">
          <ac:chgData name="Sven Van de Velde" userId="00b08bc3e1e83696" providerId="LiveId" clId="{A25D7637-D0B6-4F5D-BABA-66A05ED2ACB9}" dt="2022-11-03T08:40:50.294" v="5833" actId="1036"/>
          <ac:spMkLst>
            <pc:docMk/>
            <pc:sldMk cId="3496050008" sldId="289"/>
            <ac:spMk id="38" creationId="{33DFAFFC-F52E-25E9-2DBA-63FD518F1359}"/>
          </ac:spMkLst>
        </pc:spChg>
        <pc:spChg chg="del mod topLvl">
          <ac:chgData name="Sven Van de Velde" userId="00b08bc3e1e83696" providerId="LiveId" clId="{A25D7637-D0B6-4F5D-BABA-66A05ED2ACB9}" dt="2022-11-02T07:03:18.304" v="1644" actId="478"/>
          <ac:spMkLst>
            <pc:docMk/>
            <pc:sldMk cId="3496050008" sldId="289"/>
            <ac:spMk id="38" creationId="{F9BFE9C7-532A-E456-8258-94F7FB228081}"/>
          </ac:spMkLst>
        </pc:spChg>
        <pc:spChg chg="add mod">
          <ac:chgData name="Sven Van de Velde" userId="00b08bc3e1e83696" providerId="LiveId" clId="{A25D7637-D0B6-4F5D-BABA-66A05ED2ACB9}" dt="2022-11-03T08:40:56.077" v="5867" actId="1036"/>
          <ac:spMkLst>
            <pc:docMk/>
            <pc:sldMk cId="3496050008" sldId="289"/>
            <ac:spMk id="39" creationId="{D12C8F64-54A6-847E-013A-C667CFF8A5E0}"/>
          </ac:spMkLst>
        </pc:spChg>
        <pc:spChg chg="del mod topLvl">
          <ac:chgData name="Sven Van de Velde" userId="00b08bc3e1e83696" providerId="LiveId" clId="{A25D7637-D0B6-4F5D-BABA-66A05ED2ACB9}" dt="2022-11-02T07:03:18.304" v="1644" actId="478"/>
          <ac:spMkLst>
            <pc:docMk/>
            <pc:sldMk cId="3496050008" sldId="289"/>
            <ac:spMk id="39" creationId="{D910AD9E-999E-A9D1-A5D2-01AEDFE9AC81}"/>
          </ac:spMkLst>
        </pc:spChg>
        <pc:spChg chg="add mod">
          <ac:chgData name="Sven Van de Velde" userId="00b08bc3e1e83696" providerId="LiveId" clId="{A25D7637-D0B6-4F5D-BABA-66A05ED2ACB9}" dt="2022-11-03T08:40:59.878" v="5885" actId="1036"/>
          <ac:spMkLst>
            <pc:docMk/>
            <pc:sldMk cId="3496050008" sldId="289"/>
            <ac:spMk id="40" creationId="{1956B022-4ED9-3EEC-9A9F-C442A43C846F}"/>
          </ac:spMkLst>
        </pc:spChg>
        <pc:spChg chg="add mod">
          <ac:chgData name="Sven Van de Velde" userId="00b08bc3e1e83696" providerId="LiveId" clId="{A25D7637-D0B6-4F5D-BABA-66A05ED2ACB9}" dt="2022-11-03T08:41:05.094" v="5919" actId="1036"/>
          <ac:spMkLst>
            <pc:docMk/>
            <pc:sldMk cId="3496050008" sldId="289"/>
            <ac:spMk id="41" creationId="{93D60C65-8AA7-43D5-226D-EC3CFF6B0A19}"/>
          </ac:spMkLst>
        </pc:spChg>
        <pc:spChg chg="del mod topLvl">
          <ac:chgData name="Sven Van de Velde" userId="00b08bc3e1e83696" providerId="LiveId" clId="{A25D7637-D0B6-4F5D-BABA-66A05ED2ACB9}" dt="2022-11-02T07:03:18.304" v="1644" actId="478"/>
          <ac:spMkLst>
            <pc:docMk/>
            <pc:sldMk cId="3496050008" sldId="289"/>
            <ac:spMk id="41" creationId="{BB7E5F0C-20B4-980A-6B46-51AFC897DC07}"/>
          </ac:spMkLst>
        </pc:spChg>
        <pc:spChg chg="add mod">
          <ac:chgData name="Sven Van de Velde" userId="00b08bc3e1e83696" providerId="LiveId" clId="{A25D7637-D0B6-4F5D-BABA-66A05ED2ACB9}" dt="2022-11-03T08:41:11.030" v="5969" actId="1036"/>
          <ac:spMkLst>
            <pc:docMk/>
            <pc:sldMk cId="3496050008" sldId="289"/>
            <ac:spMk id="42" creationId="{B52D4E89-B369-F39F-D0F0-E7696B707FA5}"/>
          </ac:spMkLst>
        </pc:spChg>
        <pc:spChg chg="del mod topLvl">
          <ac:chgData name="Sven Van de Velde" userId="00b08bc3e1e83696" providerId="LiveId" clId="{A25D7637-D0B6-4F5D-BABA-66A05ED2ACB9}" dt="2022-11-02T07:03:18.304" v="1644" actId="478"/>
          <ac:spMkLst>
            <pc:docMk/>
            <pc:sldMk cId="3496050008" sldId="289"/>
            <ac:spMk id="42" creationId="{F3A2D511-70FD-91BD-062D-8A44A421994B}"/>
          </ac:spMkLst>
        </pc:spChg>
        <pc:spChg chg="del mod topLvl">
          <ac:chgData name="Sven Van de Velde" userId="00b08bc3e1e83696" providerId="LiveId" clId="{A25D7637-D0B6-4F5D-BABA-66A05ED2ACB9}" dt="2022-11-02T07:03:18.304" v="1644" actId="478"/>
          <ac:spMkLst>
            <pc:docMk/>
            <pc:sldMk cId="3496050008" sldId="289"/>
            <ac:spMk id="44" creationId="{E3550A13-E098-E6F7-CB9E-66FC1D0550B6}"/>
          </ac:spMkLst>
        </pc:spChg>
        <pc:spChg chg="del mod topLvl">
          <ac:chgData name="Sven Van de Velde" userId="00b08bc3e1e83696" providerId="LiveId" clId="{A25D7637-D0B6-4F5D-BABA-66A05ED2ACB9}" dt="2022-11-02T07:03:18.304" v="1644" actId="478"/>
          <ac:spMkLst>
            <pc:docMk/>
            <pc:sldMk cId="3496050008" sldId="289"/>
            <ac:spMk id="45" creationId="{75F7A0BB-2E8A-41D4-0BD1-B3A4F393BF1F}"/>
          </ac:spMkLst>
        </pc:spChg>
        <pc:spChg chg="del mod topLvl">
          <ac:chgData name="Sven Van de Velde" userId="00b08bc3e1e83696" providerId="LiveId" clId="{A25D7637-D0B6-4F5D-BABA-66A05ED2ACB9}" dt="2022-11-02T07:03:18.304" v="1644" actId="478"/>
          <ac:spMkLst>
            <pc:docMk/>
            <pc:sldMk cId="3496050008" sldId="289"/>
            <ac:spMk id="47" creationId="{E461734A-1124-57AD-B202-F9145E44EF8C}"/>
          </ac:spMkLst>
        </pc:spChg>
        <pc:spChg chg="del mod topLvl">
          <ac:chgData name="Sven Van de Velde" userId="00b08bc3e1e83696" providerId="LiveId" clId="{A25D7637-D0B6-4F5D-BABA-66A05ED2ACB9}" dt="2022-11-02T07:03:18.304" v="1644" actId="478"/>
          <ac:spMkLst>
            <pc:docMk/>
            <pc:sldMk cId="3496050008" sldId="289"/>
            <ac:spMk id="48" creationId="{D635CEEB-6BBF-DF8D-8792-F3F6964C76FD}"/>
          </ac:spMkLst>
        </pc:spChg>
        <pc:spChg chg="del mod topLvl">
          <ac:chgData name="Sven Van de Velde" userId="00b08bc3e1e83696" providerId="LiveId" clId="{A25D7637-D0B6-4F5D-BABA-66A05ED2ACB9}" dt="2022-11-02T07:03:18.304" v="1644" actId="478"/>
          <ac:spMkLst>
            <pc:docMk/>
            <pc:sldMk cId="3496050008" sldId="289"/>
            <ac:spMk id="50" creationId="{B1155C2A-9A57-DD7D-214F-5F0E901EFC5A}"/>
          </ac:spMkLst>
        </pc:spChg>
        <pc:spChg chg="del mod topLvl">
          <ac:chgData name="Sven Van de Velde" userId="00b08bc3e1e83696" providerId="LiveId" clId="{A25D7637-D0B6-4F5D-BABA-66A05ED2ACB9}" dt="2022-11-02T07:03:18.304" v="1644" actId="478"/>
          <ac:spMkLst>
            <pc:docMk/>
            <pc:sldMk cId="3496050008" sldId="289"/>
            <ac:spMk id="51" creationId="{A9015809-5291-69BF-A32F-8988FE80B1E4}"/>
          </ac:spMkLst>
        </pc:spChg>
        <pc:spChg chg="mod">
          <ac:chgData name="Sven Van de Velde" userId="00b08bc3e1e83696" providerId="LiveId" clId="{A25D7637-D0B6-4F5D-BABA-66A05ED2ACB9}" dt="2022-11-01T20:34:54.376" v="865"/>
          <ac:spMkLst>
            <pc:docMk/>
            <pc:sldMk cId="3496050008" sldId="289"/>
            <ac:spMk id="52" creationId="{40018E9D-90AD-194C-1C03-127804041DF9}"/>
          </ac:spMkLst>
        </pc:spChg>
        <pc:spChg chg="mod">
          <ac:chgData name="Sven Van de Velde" userId="00b08bc3e1e83696" providerId="LiveId" clId="{A25D7637-D0B6-4F5D-BABA-66A05ED2ACB9}" dt="2022-11-01T15:37:42.168" v="479" actId="20577"/>
          <ac:spMkLst>
            <pc:docMk/>
            <pc:sldMk cId="3496050008" sldId="289"/>
            <ac:spMk id="53" creationId="{F574110F-D5CC-F91E-020F-BA0132F46D55}"/>
          </ac:spMkLst>
        </pc:spChg>
        <pc:spChg chg="mod">
          <ac:chgData name="Sven Van de Velde" userId="00b08bc3e1e83696" providerId="LiveId" clId="{A25D7637-D0B6-4F5D-BABA-66A05ED2ACB9}" dt="2022-11-01T20:34:54.376" v="865"/>
          <ac:spMkLst>
            <pc:docMk/>
            <pc:sldMk cId="3496050008" sldId="289"/>
            <ac:spMk id="53" creationId="{F6DB4E5C-0A45-6104-BEE5-B6674C0DB59F}"/>
          </ac:spMkLst>
        </pc:spChg>
        <pc:spChg chg="mod">
          <ac:chgData name="Sven Van de Velde" userId="00b08bc3e1e83696" providerId="LiveId" clId="{A25D7637-D0B6-4F5D-BABA-66A05ED2ACB9}" dt="2022-11-01T15:26:08.842" v="170"/>
          <ac:spMkLst>
            <pc:docMk/>
            <pc:sldMk cId="3496050008" sldId="289"/>
            <ac:spMk id="54" creationId="{F9647C6A-8E20-E500-1D64-27C97B74A4B6}"/>
          </ac:spMkLst>
        </pc:spChg>
        <pc:spChg chg="add del mod">
          <ac:chgData name="Sven Van de Velde" userId="00b08bc3e1e83696" providerId="LiveId" clId="{A25D7637-D0B6-4F5D-BABA-66A05ED2ACB9}" dt="2022-11-02T07:03:18.304" v="1644" actId="478"/>
          <ac:spMkLst>
            <pc:docMk/>
            <pc:sldMk cId="3496050008" sldId="289"/>
            <ac:spMk id="55" creationId="{0CA69125-24CC-667C-4028-031974767EA6}"/>
          </ac:spMkLst>
        </pc:spChg>
        <pc:spChg chg="add mod">
          <ac:chgData name="Sven Van de Velde" userId="00b08bc3e1e83696" providerId="LiveId" clId="{A25D7637-D0B6-4F5D-BABA-66A05ED2ACB9}" dt="2022-11-03T08:38:01.747" v="5748" actId="122"/>
          <ac:spMkLst>
            <pc:docMk/>
            <pc:sldMk cId="3496050008" sldId="289"/>
            <ac:spMk id="56" creationId="{A7117F5E-5777-8C33-651A-1B6848D789ED}"/>
          </ac:spMkLst>
        </pc:spChg>
        <pc:spChg chg="add mod">
          <ac:chgData name="Sven Van de Velde" userId="00b08bc3e1e83696" providerId="LiveId" clId="{A25D7637-D0B6-4F5D-BABA-66A05ED2ACB9}" dt="2022-11-03T08:36:56.961" v="5709" actId="1036"/>
          <ac:spMkLst>
            <pc:docMk/>
            <pc:sldMk cId="3496050008" sldId="289"/>
            <ac:spMk id="57" creationId="{6AE2ABD0-3FD9-366E-7309-71A8B42AAD7D}"/>
          </ac:spMkLst>
        </pc:spChg>
        <pc:spChg chg="add mod">
          <ac:chgData name="Sven Van de Velde" userId="00b08bc3e1e83696" providerId="LiveId" clId="{A25D7637-D0B6-4F5D-BABA-66A05ED2ACB9}" dt="2022-11-03T08:36:56.961" v="5709" actId="1036"/>
          <ac:spMkLst>
            <pc:docMk/>
            <pc:sldMk cId="3496050008" sldId="289"/>
            <ac:spMk id="58" creationId="{FA2E8B3D-1F01-8D1B-0E32-DFB54D0B16D4}"/>
          </ac:spMkLst>
        </pc:spChg>
        <pc:spChg chg="add mod">
          <ac:chgData name="Sven Van de Velde" userId="00b08bc3e1e83696" providerId="LiveId" clId="{A25D7637-D0B6-4F5D-BABA-66A05ED2ACB9}" dt="2022-11-03T08:36:56.961" v="5709" actId="1036"/>
          <ac:spMkLst>
            <pc:docMk/>
            <pc:sldMk cId="3496050008" sldId="289"/>
            <ac:spMk id="59" creationId="{6A90319A-C006-F4AE-5895-C51FA321CA4E}"/>
          </ac:spMkLst>
        </pc:spChg>
        <pc:spChg chg="add mod">
          <ac:chgData name="Sven Van de Velde" userId="00b08bc3e1e83696" providerId="LiveId" clId="{A25D7637-D0B6-4F5D-BABA-66A05ED2ACB9}" dt="2022-11-03T08:36:56.961" v="5709" actId="1036"/>
          <ac:spMkLst>
            <pc:docMk/>
            <pc:sldMk cId="3496050008" sldId="289"/>
            <ac:spMk id="60" creationId="{C28B6636-B391-06D6-85F2-81453D8D5F65}"/>
          </ac:spMkLst>
        </pc:spChg>
        <pc:spChg chg="add mod">
          <ac:chgData name="Sven Van de Velde" userId="00b08bc3e1e83696" providerId="LiveId" clId="{A25D7637-D0B6-4F5D-BABA-66A05ED2ACB9}" dt="2022-11-03T08:36:56.961" v="5709" actId="1036"/>
          <ac:spMkLst>
            <pc:docMk/>
            <pc:sldMk cId="3496050008" sldId="289"/>
            <ac:spMk id="61" creationId="{AB87F3D8-6722-C26A-F5C6-D21850BC2CCE}"/>
          </ac:spMkLst>
        </pc:spChg>
        <pc:spChg chg="add mod">
          <ac:chgData name="Sven Van de Velde" userId="00b08bc3e1e83696" providerId="LiveId" clId="{A25D7637-D0B6-4F5D-BABA-66A05ED2ACB9}" dt="2022-11-03T08:36:56.961" v="5709" actId="1036"/>
          <ac:spMkLst>
            <pc:docMk/>
            <pc:sldMk cId="3496050008" sldId="289"/>
            <ac:spMk id="62" creationId="{9EC49561-77FD-8077-731C-B25606E10839}"/>
          </ac:spMkLst>
        </pc:spChg>
        <pc:spChg chg="add mod">
          <ac:chgData name="Sven Van de Velde" userId="00b08bc3e1e83696" providerId="LiveId" clId="{A25D7637-D0B6-4F5D-BABA-66A05ED2ACB9}" dt="2022-11-03T08:36:56.961" v="5709" actId="1036"/>
          <ac:spMkLst>
            <pc:docMk/>
            <pc:sldMk cId="3496050008" sldId="289"/>
            <ac:spMk id="63" creationId="{5433B53E-433D-2B8F-F9D2-BF1864A6DD84}"/>
          </ac:spMkLst>
        </pc:spChg>
        <pc:spChg chg="add mod">
          <ac:chgData name="Sven Van de Velde" userId="00b08bc3e1e83696" providerId="LiveId" clId="{A25D7637-D0B6-4F5D-BABA-66A05ED2ACB9}" dt="2022-11-03T08:36:56.961" v="5709" actId="1036"/>
          <ac:spMkLst>
            <pc:docMk/>
            <pc:sldMk cId="3496050008" sldId="289"/>
            <ac:spMk id="64" creationId="{3CB6C8CE-9A3A-CF2A-44B5-3512F128522D}"/>
          </ac:spMkLst>
        </pc:spChg>
        <pc:spChg chg="add del mod">
          <ac:chgData name="Sven Van de Velde" userId="00b08bc3e1e83696" providerId="LiveId" clId="{A25D7637-D0B6-4F5D-BABA-66A05ED2ACB9}" dt="2022-11-02T07:18:40.218" v="1693" actId="478"/>
          <ac:spMkLst>
            <pc:docMk/>
            <pc:sldMk cId="3496050008" sldId="289"/>
            <ac:spMk id="65" creationId="{B37E527F-A27A-8CCD-CA68-A29657C9F90B}"/>
          </ac:spMkLst>
        </pc:spChg>
        <pc:spChg chg="add del mod">
          <ac:chgData name="Sven Van de Velde" userId="00b08bc3e1e83696" providerId="LiveId" clId="{A25D7637-D0B6-4F5D-BABA-66A05ED2ACB9}" dt="2022-11-02T07:18:40.218" v="1693" actId="478"/>
          <ac:spMkLst>
            <pc:docMk/>
            <pc:sldMk cId="3496050008" sldId="289"/>
            <ac:spMk id="66" creationId="{D68CF3A1-6FB9-1B95-5A55-B12A87E2E14D}"/>
          </ac:spMkLst>
        </pc:spChg>
        <pc:spChg chg="add del mod">
          <ac:chgData name="Sven Van de Velde" userId="00b08bc3e1e83696" providerId="LiveId" clId="{A25D7637-D0B6-4F5D-BABA-66A05ED2ACB9}" dt="2022-11-01T20:35:44.368" v="937" actId="478"/>
          <ac:spMkLst>
            <pc:docMk/>
            <pc:sldMk cId="3496050008" sldId="289"/>
            <ac:spMk id="67" creationId="{6688FA1B-6AB1-03EF-5ABE-B1E303AAAE39}"/>
          </ac:spMkLst>
        </pc:spChg>
        <pc:spChg chg="add del mod">
          <ac:chgData name="Sven Van de Velde" userId="00b08bc3e1e83696" providerId="LiveId" clId="{A25D7637-D0B6-4F5D-BABA-66A05ED2ACB9}" dt="2022-11-01T20:35:44.368" v="937" actId="478"/>
          <ac:spMkLst>
            <pc:docMk/>
            <pc:sldMk cId="3496050008" sldId="289"/>
            <ac:spMk id="68" creationId="{BC9F8E9B-A5B6-19C1-C954-2917B067A9B5}"/>
          </ac:spMkLst>
        </pc:spChg>
        <pc:spChg chg="add del mod">
          <ac:chgData name="Sven Van de Velde" userId="00b08bc3e1e83696" providerId="LiveId" clId="{A25D7637-D0B6-4F5D-BABA-66A05ED2ACB9}" dt="2022-11-01T20:35:44.368" v="937" actId="478"/>
          <ac:spMkLst>
            <pc:docMk/>
            <pc:sldMk cId="3496050008" sldId="289"/>
            <ac:spMk id="69" creationId="{4F0735DC-4765-F752-EFE7-EA78FD2C6890}"/>
          </ac:spMkLst>
        </pc:spChg>
        <pc:spChg chg="add del mod">
          <ac:chgData name="Sven Van de Velde" userId="00b08bc3e1e83696" providerId="LiveId" clId="{A25D7637-D0B6-4F5D-BABA-66A05ED2ACB9}" dt="2022-11-01T20:35:44.368" v="937" actId="478"/>
          <ac:spMkLst>
            <pc:docMk/>
            <pc:sldMk cId="3496050008" sldId="289"/>
            <ac:spMk id="70" creationId="{787DEE63-ABE4-AFEE-7FFB-5B66C754B0EA}"/>
          </ac:spMkLst>
        </pc:spChg>
        <pc:spChg chg="add del mod">
          <ac:chgData name="Sven Van de Velde" userId="00b08bc3e1e83696" providerId="LiveId" clId="{A25D7637-D0B6-4F5D-BABA-66A05ED2ACB9}" dt="2022-11-01T20:35:44.368" v="937" actId="478"/>
          <ac:spMkLst>
            <pc:docMk/>
            <pc:sldMk cId="3496050008" sldId="289"/>
            <ac:spMk id="71" creationId="{2D57BE88-AED5-AC74-5238-82907692EDF3}"/>
          </ac:spMkLst>
        </pc:spChg>
        <pc:spChg chg="add del mod">
          <ac:chgData name="Sven Van de Velde" userId="00b08bc3e1e83696" providerId="LiveId" clId="{A25D7637-D0B6-4F5D-BABA-66A05ED2ACB9}" dt="2022-11-01T20:35:44.368" v="937" actId="478"/>
          <ac:spMkLst>
            <pc:docMk/>
            <pc:sldMk cId="3496050008" sldId="289"/>
            <ac:spMk id="72" creationId="{9E0560E9-45A2-45C5-A2C4-1E31E5BF9613}"/>
          </ac:spMkLst>
        </pc:spChg>
        <pc:spChg chg="add del mod">
          <ac:chgData name="Sven Van de Velde" userId="00b08bc3e1e83696" providerId="LiveId" clId="{A25D7637-D0B6-4F5D-BABA-66A05ED2ACB9}" dt="2022-11-01T20:49:49.964" v="1184" actId="478"/>
          <ac:spMkLst>
            <pc:docMk/>
            <pc:sldMk cId="3496050008" sldId="289"/>
            <ac:spMk id="74" creationId="{FCA27A43-C832-5569-B8ED-60B3B3217DFD}"/>
          </ac:spMkLst>
        </pc:spChg>
        <pc:spChg chg="mod">
          <ac:chgData name="Sven Van de Velde" userId="00b08bc3e1e83696" providerId="LiveId" clId="{A25D7637-D0B6-4F5D-BABA-66A05ED2ACB9}" dt="2022-11-01T15:38:13.420" v="480"/>
          <ac:spMkLst>
            <pc:docMk/>
            <pc:sldMk cId="3496050008" sldId="289"/>
            <ac:spMk id="77" creationId="{31B38A19-EA9A-4EE7-F210-F9E6C8B3E375}"/>
          </ac:spMkLst>
        </pc:spChg>
        <pc:spChg chg="mod">
          <ac:chgData name="Sven Van de Velde" userId="00b08bc3e1e83696" providerId="LiveId" clId="{A25D7637-D0B6-4F5D-BABA-66A05ED2ACB9}" dt="2022-11-01T15:38:13.420" v="480"/>
          <ac:spMkLst>
            <pc:docMk/>
            <pc:sldMk cId="3496050008" sldId="289"/>
            <ac:spMk id="78" creationId="{AB8C8FDC-A632-50CA-5A64-1505BBB91068}"/>
          </ac:spMkLst>
        </pc:spChg>
        <pc:spChg chg="mod">
          <ac:chgData name="Sven Van de Velde" userId="00b08bc3e1e83696" providerId="LiveId" clId="{A25D7637-D0B6-4F5D-BABA-66A05ED2ACB9}" dt="2022-11-01T15:38:13.420" v="480"/>
          <ac:spMkLst>
            <pc:docMk/>
            <pc:sldMk cId="3496050008" sldId="289"/>
            <ac:spMk id="80" creationId="{7BA9E4C8-136A-E16D-6CE3-506D1AF15884}"/>
          </ac:spMkLst>
        </pc:spChg>
        <pc:spChg chg="mod">
          <ac:chgData name="Sven Van de Velde" userId="00b08bc3e1e83696" providerId="LiveId" clId="{A25D7637-D0B6-4F5D-BABA-66A05ED2ACB9}" dt="2022-11-01T15:38:13.420" v="480"/>
          <ac:spMkLst>
            <pc:docMk/>
            <pc:sldMk cId="3496050008" sldId="289"/>
            <ac:spMk id="81" creationId="{C76F206A-43D2-CD4F-5E63-792052AA666B}"/>
          </ac:spMkLst>
        </pc:spChg>
        <pc:spChg chg="mod">
          <ac:chgData name="Sven Van de Velde" userId="00b08bc3e1e83696" providerId="LiveId" clId="{A25D7637-D0B6-4F5D-BABA-66A05ED2ACB9}" dt="2022-11-01T15:38:13.420" v="480"/>
          <ac:spMkLst>
            <pc:docMk/>
            <pc:sldMk cId="3496050008" sldId="289"/>
            <ac:spMk id="83" creationId="{D330889F-231F-D217-5909-C203A51E7872}"/>
          </ac:spMkLst>
        </pc:spChg>
        <pc:spChg chg="mod">
          <ac:chgData name="Sven Van de Velde" userId="00b08bc3e1e83696" providerId="LiveId" clId="{A25D7637-D0B6-4F5D-BABA-66A05ED2ACB9}" dt="2022-11-01T15:38:13.420" v="480"/>
          <ac:spMkLst>
            <pc:docMk/>
            <pc:sldMk cId="3496050008" sldId="289"/>
            <ac:spMk id="84" creationId="{D4814152-E089-B926-025F-58DD0D212C0D}"/>
          </ac:spMkLst>
        </pc:spChg>
        <pc:spChg chg="mod">
          <ac:chgData name="Sven Van de Velde" userId="00b08bc3e1e83696" providerId="LiveId" clId="{A25D7637-D0B6-4F5D-BABA-66A05ED2ACB9}" dt="2022-11-01T15:38:13.420" v="480"/>
          <ac:spMkLst>
            <pc:docMk/>
            <pc:sldMk cId="3496050008" sldId="289"/>
            <ac:spMk id="86" creationId="{D1B68DCE-EBBF-C4C2-AC0C-72210D92D295}"/>
          </ac:spMkLst>
        </pc:spChg>
        <pc:spChg chg="mod">
          <ac:chgData name="Sven Van de Velde" userId="00b08bc3e1e83696" providerId="LiveId" clId="{A25D7637-D0B6-4F5D-BABA-66A05ED2ACB9}" dt="2022-11-01T15:38:13.420" v="480"/>
          <ac:spMkLst>
            <pc:docMk/>
            <pc:sldMk cId="3496050008" sldId="289"/>
            <ac:spMk id="87" creationId="{574EE0AA-0CA5-3EA8-D750-5413E00D029C}"/>
          </ac:spMkLst>
        </pc:spChg>
        <pc:spChg chg="mod">
          <ac:chgData name="Sven Van de Velde" userId="00b08bc3e1e83696" providerId="LiveId" clId="{A25D7637-D0B6-4F5D-BABA-66A05ED2ACB9}" dt="2022-11-01T15:38:13.420" v="480"/>
          <ac:spMkLst>
            <pc:docMk/>
            <pc:sldMk cId="3496050008" sldId="289"/>
            <ac:spMk id="89" creationId="{4E274C5D-D44E-6A73-D773-98C1C0C3DC00}"/>
          </ac:spMkLst>
        </pc:spChg>
        <pc:spChg chg="mod">
          <ac:chgData name="Sven Van de Velde" userId="00b08bc3e1e83696" providerId="LiveId" clId="{A25D7637-D0B6-4F5D-BABA-66A05ED2ACB9}" dt="2022-11-01T15:38:13.420" v="480"/>
          <ac:spMkLst>
            <pc:docMk/>
            <pc:sldMk cId="3496050008" sldId="289"/>
            <ac:spMk id="90" creationId="{9FA5E31A-47C4-D7E6-AF10-0363F446A84E}"/>
          </ac:spMkLst>
        </pc:spChg>
        <pc:spChg chg="mod">
          <ac:chgData name="Sven Van de Velde" userId="00b08bc3e1e83696" providerId="LiveId" clId="{A25D7637-D0B6-4F5D-BABA-66A05ED2ACB9}" dt="2022-11-01T15:38:13.420" v="480"/>
          <ac:spMkLst>
            <pc:docMk/>
            <pc:sldMk cId="3496050008" sldId="289"/>
            <ac:spMk id="92" creationId="{B9100147-5639-27CE-A7D8-A4D426FD5BFA}"/>
          </ac:spMkLst>
        </pc:spChg>
        <pc:spChg chg="mod">
          <ac:chgData name="Sven Van de Velde" userId="00b08bc3e1e83696" providerId="LiveId" clId="{A25D7637-D0B6-4F5D-BABA-66A05ED2ACB9}" dt="2022-11-01T15:38:13.420" v="480"/>
          <ac:spMkLst>
            <pc:docMk/>
            <pc:sldMk cId="3496050008" sldId="289"/>
            <ac:spMk id="93" creationId="{7045CB0F-5B3B-CA1F-8BED-0832D606ECFD}"/>
          </ac:spMkLst>
        </pc:spChg>
        <pc:spChg chg="mod">
          <ac:chgData name="Sven Van de Velde" userId="00b08bc3e1e83696" providerId="LiveId" clId="{A25D7637-D0B6-4F5D-BABA-66A05ED2ACB9}" dt="2022-11-01T15:38:13.420" v="480"/>
          <ac:spMkLst>
            <pc:docMk/>
            <pc:sldMk cId="3496050008" sldId="289"/>
            <ac:spMk id="95" creationId="{A55358B9-62BA-3C91-1F82-642D20766C05}"/>
          </ac:spMkLst>
        </pc:spChg>
        <pc:spChg chg="mod">
          <ac:chgData name="Sven Van de Velde" userId="00b08bc3e1e83696" providerId="LiveId" clId="{A25D7637-D0B6-4F5D-BABA-66A05ED2ACB9}" dt="2022-11-01T15:38:13.420" v="480"/>
          <ac:spMkLst>
            <pc:docMk/>
            <pc:sldMk cId="3496050008" sldId="289"/>
            <ac:spMk id="96" creationId="{819CCB90-7367-E9BE-62B3-CC68EB52CE4C}"/>
          </ac:spMkLst>
        </pc:spChg>
        <pc:spChg chg="mod">
          <ac:chgData name="Sven Van de Velde" userId="00b08bc3e1e83696" providerId="LiveId" clId="{A25D7637-D0B6-4F5D-BABA-66A05ED2ACB9}" dt="2022-11-01T15:38:13.420" v="480"/>
          <ac:spMkLst>
            <pc:docMk/>
            <pc:sldMk cId="3496050008" sldId="289"/>
            <ac:spMk id="98" creationId="{AF713CFC-8A90-B4FC-9AC2-8EC47C96584C}"/>
          </ac:spMkLst>
        </pc:spChg>
        <pc:spChg chg="mod">
          <ac:chgData name="Sven Van de Velde" userId="00b08bc3e1e83696" providerId="LiveId" clId="{A25D7637-D0B6-4F5D-BABA-66A05ED2ACB9}" dt="2022-11-01T15:38:13.420" v="480"/>
          <ac:spMkLst>
            <pc:docMk/>
            <pc:sldMk cId="3496050008" sldId="289"/>
            <ac:spMk id="99" creationId="{B5FD60DE-3B22-C06C-E146-75082F7BDFD2}"/>
          </ac:spMkLst>
        </pc:spChg>
        <pc:spChg chg="mod">
          <ac:chgData name="Sven Van de Velde" userId="00b08bc3e1e83696" providerId="LiveId" clId="{A25D7637-D0B6-4F5D-BABA-66A05ED2ACB9}" dt="2022-11-01T15:38:13.420" v="480"/>
          <ac:spMkLst>
            <pc:docMk/>
            <pc:sldMk cId="3496050008" sldId="289"/>
            <ac:spMk id="101" creationId="{573C0574-50B5-5CF2-9CCC-71255272DF2D}"/>
          </ac:spMkLst>
        </pc:spChg>
        <pc:spChg chg="mod">
          <ac:chgData name="Sven Van de Velde" userId="00b08bc3e1e83696" providerId="LiveId" clId="{A25D7637-D0B6-4F5D-BABA-66A05ED2ACB9}" dt="2022-11-01T15:38:13.420" v="480"/>
          <ac:spMkLst>
            <pc:docMk/>
            <pc:sldMk cId="3496050008" sldId="289"/>
            <ac:spMk id="102" creationId="{08D616C8-F07E-8664-169A-04BCE50C8F6C}"/>
          </ac:spMkLst>
        </pc:spChg>
        <pc:spChg chg="mod">
          <ac:chgData name="Sven Van de Velde" userId="00b08bc3e1e83696" providerId="LiveId" clId="{A25D7637-D0B6-4F5D-BABA-66A05ED2ACB9}" dt="2022-11-01T15:38:13.420" v="480"/>
          <ac:spMkLst>
            <pc:docMk/>
            <pc:sldMk cId="3496050008" sldId="289"/>
            <ac:spMk id="104" creationId="{B24F401B-53E2-64A8-2FD5-2E799B3153CC}"/>
          </ac:spMkLst>
        </pc:spChg>
        <pc:spChg chg="mod">
          <ac:chgData name="Sven Van de Velde" userId="00b08bc3e1e83696" providerId="LiveId" clId="{A25D7637-D0B6-4F5D-BABA-66A05ED2ACB9}" dt="2022-11-01T15:38:13.420" v="480"/>
          <ac:spMkLst>
            <pc:docMk/>
            <pc:sldMk cId="3496050008" sldId="289"/>
            <ac:spMk id="105" creationId="{E151364B-34E1-05C1-A15F-04923FCF272C}"/>
          </ac:spMkLst>
        </pc:spChg>
        <pc:spChg chg="mod">
          <ac:chgData name="Sven Van de Velde" userId="00b08bc3e1e83696" providerId="LiveId" clId="{A25D7637-D0B6-4F5D-BABA-66A05ED2ACB9}" dt="2022-11-01T20:20:25.275" v="739" actId="20577"/>
          <ac:spMkLst>
            <pc:docMk/>
            <pc:sldMk cId="3496050008" sldId="289"/>
            <ac:spMk id="107" creationId="{E5186B0A-B15E-E0DD-DE90-F1A85BFC3F91}"/>
          </ac:spMkLst>
        </pc:spChg>
        <pc:spChg chg="mod">
          <ac:chgData name="Sven Van de Velde" userId="00b08bc3e1e83696" providerId="LiveId" clId="{A25D7637-D0B6-4F5D-BABA-66A05ED2ACB9}" dt="2022-11-01T15:38:13.420" v="480"/>
          <ac:spMkLst>
            <pc:docMk/>
            <pc:sldMk cId="3496050008" sldId="289"/>
            <ac:spMk id="108" creationId="{24BC899E-3EFF-15EB-CD98-9D3016B981BF}"/>
          </ac:spMkLst>
        </pc:spChg>
        <pc:spChg chg="mod">
          <ac:chgData name="Sven Van de Velde" userId="00b08bc3e1e83696" providerId="LiveId" clId="{A25D7637-D0B6-4F5D-BABA-66A05ED2ACB9}" dt="2022-11-01T15:38:13.420" v="480"/>
          <ac:spMkLst>
            <pc:docMk/>
            <pc:sldMk cId="3496050008" sldId="289"/>
            <ac:spMk id="110" creationId="{D0715795-4D31-C76F-7940-65FE204E2A7C}"/>
          </ac:spMkLst>
        </pc:spChg>
        <pc:spChg chg="mod">
          <ac:chgData name="Sven Van de Velde" userId="00b08bc3e1e83696" providerId="LiveId" clId="{A25D7637-D0B6-4F5D-BABA-66A05ED2ACB9}" dt="2022-11-01T15:38:13.420" v="480"/>
          <ac:spMkLst>
            <pc:docMk/>
            <pc:sldMk cId="3496050008" sldId="289"/>
            <ac:spMk id="111" creationId="{E7697309-2F88-6C58-C651-5E9AB6479670}"/>
          </ac:spMkLst>
        </pc:spChg>
        <pc:spChg chg="mod">
          <ac:chgData name="Sven Van de Velde" userId="00b08bc3e1e83696" providerId="LiveId" clId="{A25D7637-D0B6-4F5D-BABA-66A05ED2ACB9}" dt="2022-11-01T15:38:13.420" v="480"/>
          <ac:spMkLst>
            <pc:docMk/>
            <pc:sldMk cId="3496050008" sldId="289"/>
            <ac:spMk id="113" creationId="{F41E0228-2A80-001D-79D1-BF75386C1FC9}"/>
          </ac:spMkLst>
        </pc:spChg>
        <pc:spChg chg="mod">
          <ac:chgData name="Sven Van de Velde" userId="00b08bc3e1e83696" providerId="LiveId" clId="{A25D7637-D0B6-4F5D-BABA-66A05ED2ACB9}" dt="2022-11-01T15:38:13.420" v="480"/>
          <ac:spMkLst>
            <pc:docMk/>
            <pc:sldMk cId="3496050008" sldId="289"/>
            <ac:spMk id="114" creationId="{D2030732-95DB-485A-849B-CCB3DD8CF433}"/>
          </ac:spMkLst>
        </pc:spChg>
        <pc:spChg chg="mod">
          <ac:chgData name="Sven Van de Velde" userId="00b08bc3e1e83696" providerId="LiveId" clId="{A25D7637-D0B6-4F5D-BABA-66A05ED2ACB9}" dt="2022-11-01T20:34:54.376" v="865"/>
          <ac:spMkLst>
            <pc:docMk/>
            <pc:sldMk cId="3496050008" sldId="289"/>
            <ac:spMk id="116" creationId="{179F04EA-9E83-69F9-C487-F791102842D3}"/>
          </ac:spMkLst>
        </pc:spChg>
        <pc:spChg chg="mod">
          <ac:chgData name="Sven Van de Velde" userId="00b08bc3e1e83696" providerId="LiveId" clId="{A25D7637-D0B6-4F5D-BABA-66A05ED2ACB9}" dt="2022-11-01T20:20:26.325" v="743" actId="20577"/>
          <ac:spMkLst>
            <pc:docMk/>
            <pc:sldMk cId="3496050008" sldId="289"/>
            <ac:spMk id="117" creationId="{D671C81D-1E77-06BC-57B8-7742780753F0}"/>
          </ac:spMkLst>
        </pc:spChg>
        <pc:spChg chg="mod">
          <ac:chgData name="Sven Van de Velde" userId="00b08bc3e1e83696" providerId="LiveId" clId="{A25D7637-D0B6-4F5D-BABA-66A05ED2ACB9}" dt="2022-11-01T15:38:13.420" v="480"/>
          <ac:spMkLst>
            <pc:docMk/>
            <pc:sldMk cId="3496050008" sldId="289"/>
            <ac:spMk id="118" creationId="{1EF1C4BF-0377-33DC-961E-588535460C93}"/>
          </ac:spMkLst>
        </pc:spChg>
        <pc:spChg chg="mod">
          <ac:chgData name="Sven Van de Velde" userId="00b08bc3e1e83696" providerId="LiveId" clId="{A25D7637-D0B6-4F5D-BABA-66A05ED2ACB9}" dt="2022-11-01T20:20:27.331" v="747" actId="20577"/>
          <ac:spMkLst>
            <pc:docMk/>
            <pc:sldMk cId="3496050008" sldId="289"/>
            <ac:spMk id="120" creationId="{D3A54F5F-F675-A359-BD97-98BDEC0AC3C3}"/>
          </ac:spMkLst>
        </pc:spChg>
        <pc:spChg chg="mod">
          <ac:chgData name="Sven Van de Velde" userId="00b08bc3e1e83696" providerId="LiveId" clId="{A25D7637-D0B6-4F5D-BABA-66A05ED2ACB9}" dt="2022-11-01T15:38:13.420" v="480"/>
          <ac:spMkLst>
            <pc:docMk/>
            <pc:sldMk cId="3496050008" sldId="289"/>
            <ac:spMk id="121" creationId="{500940D1-5F0E-B2DB-853D-A11B0E21FE69}"/>
          </ac:spMkLst>
        </pc:spChg>
        <pc:spChg chg="mod topLvl">
          <ac:chgData name="Sven Van de Velde" userId="00b08bc3e1e83696" providerId="LiveId" clId="{A25D7637-D0B6-4F5D-BABA-66A05ED2ACB9}" dt="2022-11-02T07:26:29.441" v="1756" actId="242"/>
          <ac:spMkLst>
            <pc:docMk/>
            <pc:sldMk cId="3496050008" sldId="289"/>
            <ac:spMk id="123" creationId="{ADF1D6B5-4BDD-2EF3-8DE0-45058BF7EB83}"/>
          </ac:spMkLst>
        </pc:spChg>
        <pc:spChg chg="mod topLvl">
          <ac:chgData name="Sven Van de Velde" userId="00b08bc3e1e83696" providerId="LiveId" clId="{A25D7637-D0B6-4F5D-BABA-66A05ED2ACB9}" dt="2022-11-02T07:24:38.564" v="1731" actId="1036"/>
          <ac:spMkLst>
            <pc:docMk/>
            <pc:sldMk cId="3496050008" sldId="289"/>
            <ac:spMk id="124" creationId="{A162F9E3-FFF3-1ACE-3F60-0E4BBE8291D7}"/>
          </ac:spMkLst>
        </pc:spChg>
        <pc:spChg chg="add del mod">
          <ac:chgData name="Sven Van de Velde" userId="00b08bc3e1e83696" providerId="LiveId" clId="{A25D7637-D0B6-4F5D-BABA-66A05ED2ACB9}" dt="2022-11-02T07:03:10.815" v="1643" actId="478"/>
          <ac:spMkLst>
            <pc:docMk/>
            <pc:sldMk cId="3496050008" sldId="289"/>
            <ac:spMk id="125" creationId="{3B0F403C-4100-1D19-D19A-E35979A60085}"/>
          </ac:spMkLst>
        </pc:spChg>
        <pc:spChg chg="add del mod">
          <ac:chgData name="Sven Van de Velde" userId="00b08bc3e1e83696" providerId="LiveId" clId="{A25D7637-D0B6-4F5D-BABA-66A05ED2ACB9}" dt="2022-11-02T07:03:18.304" v="1644" actId="478"/>
          <ac:spMkLst>
            <pc:docMk/>
            <pc:sldMk cId="3496050008" sldId="289"/>
            <ac:spMk id="126" creationId="{8F703A0F-A22B-0A69-8421-326A1D91598C}"/>
          </ac:spMkLst>
        </pc:spChg>
        <pc:spChg chg="del mod topLvl">
          <ac:chgData name="Sven Van de Velde" userId="00b08bc3e1e83696" providerId="LiveId" clId="{A25D7637-D0B6-4F5D-BABA-66A05ED2ACB9}" dt="2022-11-02T07:03:18.304" v="1644" actId="478"/>
          <ac:spMkLst>
            <pc:docMk/>
            <pc:sldMk cId="3496050008" sldId="289"/>
            <ac:spMk id="128" creationId="{5F246423-1B4E-1027-3AD7-2712C248A03F}"/>
          </ac:spMkLst>
        </pc:spChg>
        <pc:spChg chg="del mod topLvl">
          <ac:chgData name="Sven Van de Velde" userId="00b08bc3e1e83696" providerId="LiveId" clId="{A25D7637-D0B6-4F5D-BABA-66A05ED2ACB9}" dt="2022-11-02T07:03:18.304" v="1644" actId="478"/>
          <ac:spMkLst>
            <pc:docMk/>
            <pc:sldMk cId="3496050008" sldId="289"/>
            <ac:spMk id="129" creationId="{C4E6D22D-9441-9915-17C1-0B0D9D3B69F5}"/>
          </ac:spMkLst>
        </pc:spChg>
        <pc:spChg chg="mod">
          <ac:chgData name="Sven Van de Velde" userId="00b08bc3e1e83696" providerId="LiveId" clId="{A25D7637-D0B6-4F5D-BABA-66A05ED2ACB9}" dt="2022-11-01T20:34:54.376" v="865"/>
          <ac:spMkLst>
            <pc:docMk/>
            <pc:sldMk cId="3496050008" sldId="289"/>
            <ac:spMk id="130" creationId="{3AC9F48F-EDF1-1311-6107-DC29EAFC5978}"/>
          </ac:spMkLst>
        </pc:spChg>
        <pc:spChg chg="del">
          <ac:chgData name="Sven Van de Velde" userId="00b08bc3e1e83696" providerId="LiveId" clId="{A25D7637-D0B6-4F5D-BABA-66A05ED2ACB9}" dt="2022-11-01T20:34:39.639" v="864" actId="478"/>
          <ac:spMkLst>
            <pc:docMk/>
            <pc:sldMk cId="3496050008" sldId="289"/>
            <ac:spMk id="131" creationId="{ACFDF42E-1246-4F60-1F28-F3D267B03483}"/>
          </ac:spMkLst>
        </pc:spChg>
        <pc:spChg chg="add mod">
          <ac:chgData name="Sven Van de Velde" userId="00b08bc3e1e83696" providerId="LiveId" clId="{A25D7637-D0B6-4F5D-BABA-66A05ED2ACB9}" dt="2022-11-03T08:39:48.301" v="5767" actId="14100"/>
          <ac:spMkLst>
            <pc:docMk/>
            <pc:sldMk cId="3496050008" sldId="289"/>
            <ac:spMk id="132" creationId="{B38D8443-7CB0-1A96-7778-6DAD8E69F43D}"/>
          </ac:spMkLst>
        </pc:spChg>
        <pc:spChg chg="add del mod">
          <ac:chgData name="Sven Van de Velde" userId="00b08bc3e1e83696" providerId="LiveId" clId="{A25D7637-D0B6-4F5D-BABA-66A05ED2ACB9}" dt="2022-11-02T07:16:59.314" v="1673" actId="478"/>
          <ac:spMkLst>
            <pc:docMk/>
            <pc:sldMk cId="3496050008" sldId="289"/>
            <ac:spMk id="134" creationId="{E9C1B93E-D8BE-2E26-5B18-18A9E99D5AC0}"/>
          </ac:spMkLst>
        </pc:spChg>
        <pc:spChg chg="del mod topLvl">
          <ac:chgData name="Sven Van de Velde" userId="00b08bc3e1e83696" providerId="LiveId" clId="{A25D7637-D0B6-4F5D-BABA-66A05ED2ACB9}" dt="2022-11-02T07:16:59.314" v="1673" actId="478"/>
          <ac:spMkLst>
            <pc:docMk/>
            <pc:sldMk cId="3496050008" sldId="289"/>
            <ac:spMk id="137" creationId="{B5EC1CB4-B338-7ECD-8B04-2283F6D76938}"/>
          </ac:spMkLst>
        </pc:spChg>
        <pc:spChg chg="del mod topLvl">
          <ac:chgData name="Sven Van de Velde" userId="00b08bc3e1e83696" providerId="LiveId" clId="{A25D7637-D0B6-4F5D-BABA-66A05ED2ACB9}" dt="2022-11-02T07:16:59.314" v="1673" actId="478"/>
          <ac:spMkLst>
            <pc:docMk/>
            <pc:sldMk cId="3496050008" sldId="289"/>
            <ac:spMk id="138" creationId="{A1BB85A8-7B36-C2A6-13D6-D8609BEBA2B0}"/>
          </ac:spMkLst>
        </pc:spChg>
        <pc:spChg chg="del mod topLvl">
          <ac:chgData name="Sven Van de Velde" userId="00b08bc3e1e83696" providerId="LiveId" clId="{A25D7637-D0B6-4F5D-BABA-66A05ED2ACB9}" dt="2022-11-02T07:16:59.314" v="1673" actId="478"/>
          <ac:spMkLst>
            <pc:docMk/>
            <pc:sldMk cId="3496050008" sldId="289"/>
            <ac:spMk id="140" creationId="{5CB52686-9AA6-6781-60BC-C70DBE15D565}"/>
          </ac:spMkLst>
        </pc:spChg>
        <pc:spChg chg="del mod topLvl">
          <ac:chgData name="Sven Van de Velde" userId="00b08bc3e1e83696" providerId="LiveId" clId="{A25D7637-D0B6-4F5D-BABA-66A05ED2ACB9}" dt="2022-11-02T07:16:59.314" v="1673" actId="478"/>
          <ac:spMkLst>
            <pc:docMk/>
            <pc:sldMk cId="3496050008" sldId="289"/>
            <ac:spMk id="141" creationId="{0AEAC46C-7CB1-4D2C-A9D3-A7848D95E6E9}"/>
          </ac:spMkLst>
        </pc:spChg>
        <pc:spChg chg="del mod topLvl">
          <ac:chgData name="Sven Van de Velde" userId="00b08bc3e1e83696" providerId="LiveId" clId="{A25D7637-D0B6-4F5D-BABA-66A05ED2ACB9}" dt="2022-11-02T07:16:59.314" v="1673" actId="478"/>
          <ac:spMkLst>
            <pc:docMk/>
            <pc:sldMk cId="3496050008" sldId="289"/>
            <ac:spMk id="143" creationId="{E91A9351-932C-EE58-492D-24D65F1E4641}"/>
          </ac:spMkLst>
        </pc:spChg>
        <pc:spChg chg="del mod topLvl">
          <ac:chgData name="Sven Van de Velde" userId="00b08bc3e1e83696" providerId="LiveId" clId="{A25D7637-D0B6-4F5D-BABA-66A05ED2ACB9}" dt="2022-11-02T07:16:59.314" v="1673" actId="478"/>
          <ac:spMkLst>
            <pc:docMk/>
            <pc:sldMk cId="3496050008" sldId="289"/>
            <ac:spMk id="144" creationId="{D10EBF9D-4888-B2BD-2288-E2DD232C219C}"/>
          </ac:spMkLst>
        </pc:spChg>
        <pc:spChg chg="del mod topLvl">
          <ac:chgData name="Sven Van de Velde" userId="00b08bc3e1e83696" providerId="LiveId" clId="{A25D7637-D0B6-4F5D-BABA-66A05ED2ACB9}" dt="2022-11-02T07:16:59.314" v="1673" actId="478"/>
          <ac:spMkLst>
            <pc:docMk/>
            <pc:sldMk cId="3496050008" sldId="289"/>
            <ac:spMk id="146" creationId="{14900AD0-CF5F-93EC-F65F-D44B40E5F026}"/>
          </ac:spMkLst>
        </pc:spChg>
        <pc:spChg chg="del mod topLvl">
          <ac:chgData name="Sven Van de Velde" userId="00b08bc3e1e83696" providerId="LiveId" clId="{A25D7637-D0B6-4F5D-BABA-66A05ED2ACB9}" dt="2022-11-02T07:16:59.314" v="1673" actId="478"/>
          <ac:spMkLst>
            <pc:docMk/>
            <pc:sldMk cId="3496050008" sldId="289"/>
            <ac:spMk id="147" creationId="{CB210084-3893-5F9C-58D1-B020E397B98C}"/>
          </ac:spMkLst>
        </pc:spChg>
        <pc:spChg chg="mod">
          <ac:chgData name="Sven Van de Velde" userId="00b08bc3e1e83696" providerId="LiveId" clId="{A25D7637-D0B6-4F5D-BABA-66A05ED2ACB9}" dt="2022-11-01T15:41:27.868" v="623"/>
          <ac:spMkLst>
            <pc:docMk/>
            <pc:sldMk cId="3496050008" sldId="289"/>
            <ac:spMk id="149" creationId="{A757DF71-F085-36E6-636C-46675DC19CE8}"/>
          </ac:spMkLst>
        </pc:spChg>
        <pc:spChg chg="mod">
          <ac:chgData name="Sven Van de Velde" userId="00b08bc3e1e83696" providerId="LiveId" clId="{A25D7637-D0B6-4F5D-BABA-66A05ED2ACB9}" dt="2022-11-01T15:41:27.868" v="623"/>
          <ac:spMkLst>
            <pc:docMk/>
            <pc:sldMk cId="3496050008" sldId="289"/>
            <ac:spMk id="150" creationId="{3F74F2A1-39E8-AC98-D60E-8D0430FD7CE9}"/>
          </ac:spMkLst>
        </pc:spChg>
        <pc:spChg chg="mod">
          <ac:chgData name="Sven Van de Velde" userId="00b08bc3e1e83696" providerId="LiveId" clId="{A25D7637-D0B6-4F5D-BABA-66A05ED2ACB9}" dt="2022-11-01T15:41:27.868" v="623"/>
          <ac:spMkLst>
            <pc:docMk/>
            <pc:sldMk cId="3496050008" sldId="289"/>
            <ac:spMk id="152" creationId="{3A08648C-1C8F-7875-D2CF-3422707ECA5F}"/>
          </ac:spMkLst>
        </pc:spChg>
        <pc:spChg chg="mod">
          <ac:chgData name="Sven Van de Velde" userId="00b08bc3e1e83696" providerId="LiveId" clId="{A25D7637-D0B6-4F5D-BABA-66A05ED2ACB9}" dt="2022-11-01T15:41:27.868" v="623"/>
          <ac:spMkLst>
            <pc:docMk/>
            <pc:sldMk cId="3496050008" sldId="289"/>
            <ac:spMk id="153" creationId="{43C0256F-B41E-5EA2-6978-45A1C45435D4}"/>
          </ac:spMkLst>
        </pc:spChg>
        <pc:spChg chg="mod">
          <ac:chgData name="Sven Van de Velde" userId="00b08bc3e1e83696" providerId="LiveId" clId="{A25D7637-D0B6-4F5D-BABA-66A05ED2ACB9}" dt="2022-11-01T15:41:27.868" v="623"/>
          <ac:spMkLst>
            <pc:docMk/>
            <pc:sldMk cId="3496050008" sldId="289"/>
            <ac:spMk id="155" creationId="{1BF1586E-B3B3-183F-3EFA-705B77A4287C}"/>
          </ac:spMkLst>
        </pc:spChg>
        <pc:spChg chg="mod">
          <ac:chgData name="Sven Van de Velde" userId="00b08bc3e1e83696" providerId="LiveId" clId="{A25D7637-D0B6-4F5D-BABA-66A05ED2ACB9}" dt="2022-11-01T15:41:27.868" v="623"/>
          <ac:spMkLst>
            <pc:docMk/>
            <pc:sldMk cId="3496050008" sldId="289"/>
            <ac:spMk id="156" creationId="{CB6E36A7-B0A0-D764-8D88-E10EF63AB36E}"/>
          </ac:spMkLst>
        </pc:spChg>
        <pc:spChg chg="mod">
          <ac:chgData name="Sven Van de Velde" userId="00b08bc3e1e83696" providerId="LiveId" clId="{A25D7637-D0B6-4F5D-BABA-66A05ED2ACB9}" dt="2022-11-01T15:41:27.868" v="623"/>
          <ac:spMkLst>
            <pc:docMk/>
            <pc:sldMk cId="3496050008" sldId="289"/>
            <ac:spMk id="158" creationId="{C9CBC67B-65ED-C913-AA8B-941A1D5A383C}"/>
          </ac:spMkLst>
        </pc:spChg>
        <pc:spChg chg="mod">
          <ac:chgData name="Sven Van de Velde" userId="00b08bc3e1e83696" providerId="LiveId" clId="{A25D7637-D0B6-4F5D-BABA-66A05ED2ACB9}" dt="2022-11-01T15:41:27.868" v="623"/>
          <ac:spMkLst>
            <pc:docMk/>
            <pc:sldMk cId="3496050008" sldId="289"/>
            <ac:spMk id="159" creationId="{799E3165-69C7-D771-ADAB-1A82E3E1F0B4}"/>
          </ac:spMkLst>
        </pc:spChg>
        <pc:spChg chg="mod">
          <ac:chgData name="Sven Van de Velde" userId="00b08bc3e1e83696" providerId="LiveId" clId="{A25D7637-D0B6-4F5D-BABA-66A05ED2ACB9}" dt="2022-11-01T15:41:27.868" v="623"/>
          <ac:spMkLst>
            <pc:docMk/>
            <pc:sldMk cId="3496050008" sldId="289"/>
            <ac:spMk id="161" creationId="{D6E6478A-AD89-EBD5-42A3-B830A3B8EA55}"/>
          </ac:spMkLst>
        </pc:spChg>
        <pc:spChg chg="mod">
          <ac:chgData name="Sven Van de Velde" userId="00b08bc3e1e83696" providerId="LiveId" clId="{A25D7637-D0B6-4F5D-BABA-66A05ED2ACB9}" dt="2022-11-01T15:41:27.868" v="623"/>
          <ac:spMkLst>
            <pc:docMk/>
            <pc:sldMk cId="3496050008" sldId="289"/>
            <ac:spMk id="162" creationId="{F114C4A7-AABD-D5B0-FB6A-F1BB5B373596}"/>
          </ac:spMkLst>
        </pc:spChg>
        <pc:spChg chg="mod">
          <ac:chgData name="Sven Van de Velde" userId="00b08bc3e1e83696" providerId="LiveId" clId="{A25D7637-D0B6-4F5D-BABA-66A05ED2ACB9}" dt="2022-11-01T15:41:27.868" v="623"/>
          <ac:spMkLst>
            <pc:docMk/>
            <pc:sldMk cId="3496050008" sldId="289"/>
            <ac:spMk id="164" creationId="{F496F075-C006-FAAE-EEBA-D85F688EDDA6}"/>
          </ac:spMkLst>
        </pc:spChg>
        <pc:spChg chg="del">
          <ac:chgData name="Sven Van de Velde" userId="00b08bc3e1e83696" providerId="LiveId" clId="{A25D7637-D0B6-4F5D-BABA-66A05ED2ACB9}" dt="2022-11-01T15:25:07.404" v="155" actId="478"/>
          <ac:spMkLst>
            <pc:docMk/>
            <pc:sldMk cId="3496050008" sldId="289"/>
            <ac:spMk id="165" creationId="{C5EB797B-5BC0-BC93-4DC8-CA8DA245022D}"/>
          </ac:spMkLst>
        </pc:spChg>
        <pc:spChg chg="mod">
          <ac:chgData name="Sven Van de Velde" userId="00b08bc3e1e83696" providerId="LiveId" clId="{A25D7637-D0B6-4F5D-BABA-66A05ED2ACB9}" dt="2022-11-01T20:34:54.376" v="865"/>
          <ac:spMkLst>
            <pc:docMk/>
            <pc:sldMk cId="3496050008" sldId="289"/>
            <ac:spMk id="166" creationId="{04D5082F-0C2B-9761-1935-DF8335097FAE}"/>
          </ac:spMkLst>
        </pc:spChg>
        <pc:spChg chg="del">
          <ac:chgData name="Sven Van de Velde" userId="00b08bc3e1e83696" providerId="LiveId" clId="{A25D7637-D0B6-4F5D-BABA-66A05ED2ACB9}" dt="2022-11-01T15:25:19.266" v="157" actId="478"/>
          <ac:spMkLst>
            <pc:docMk/>
            <pc:sldMk cId="3496050008" sldId="289"/>
            <ac:spMk id="166" creationId="{42C70146-8229-AE6C-803D-FE6A923B82EC}"/>
          </ac:spMkLst>
        </pc:spChg>
        <pc:spChg chg="mod">
          <ac:chgData name="Sven Van de Velde" userId="00b08bc3e1e83696" providerId="LiveId" clId="{A25D7637-D0B6-4F5D-BABA-66A05ED2ACB9}" dt="2022-11-01T20:34:54.376" v="865"/>
          <ac:spMkLst>
            <pc:docMk/>
            <pc:sldMk cId="3496050008" sldId="289"/>
            <ac:spMk id="167" creationId="{06E92159-20B5-B2DE-C7E9-A221A3C974E7}"/>
          </ac:spMkLst>
        </pc:spChg>
        <pc:spChg chg="del">
          <ac:chgData name="Sven Van de Velde" userId="00b08bc3e1e83696" providerId="LiveId" clId="{A25D7637-D0B6-4F5D-BABA-66A05ED2ACB9}" dt="2022-11-01T15:25:07.404" v="155" actId="478"/>
          <ac:spMkLst>
            <pc:docMk/>
            <pc:sldMk cId="3496050008" sldId="289"/>
            <ac:spMk id="167" creationId="{F3A4D2AD-F01E-9296-A21C-817F3F1D5A4B}"/>
          </ac:spMkLst>
        </pc:spChg>
        <pc:spChg chg="del">
          <ac:chgData name="Sven Van de Velde" userId="00b08bc3e1e83696" providerId="LiveId" clId="{A25D7637-D0B6-4F5D-BABA-66A05ED2ACB9}" dt="2022-11-01T15:25:19.266" v="157" actId="478"/>
          <ac:spMkLst>
            <pc:docMk/>
            <pc:sldMk cId="3496050008" sldId="289"/>
            <ac:spMk id="168" creationId="{300FFD5D-C987-54CE-3F9F-7C0128294C8F}"/>
          </ac:spMkLst>
        </pc:spChg>
        <pc:spChg chg="del">
          <ac:chgData name="Sven Van de Velde" userId="00b08bc3e1e83696" providerId="LiveId" clId="{A25D7637-D0B6-4F5D-BABA-66A05ED2ACB9}" dt="2022-11-01T15:25:07.404" v="155" actId="478"/>
          <ac:spMkLst>
            <pc:docMk/>
            <pc:sldMk cId="3496050008" sldId="289"/>
            <ac:spMk id="169" creationId="{5B774F26-C500-BF32-B1E4-239AC2605A05}"/>
          </ac:spMkLst>
        </pc:spChg>
        <pc:spChg chg="mod">
          <ac:chgData name="Sven Van de Velde" userId="00b08bc3e1e83696" providerId="LiveId" clId="{A25D7637-D0B6-4F5D-BABA-66A05ED2ACB9}" dt="2022-11-01T20:34:54.376" v="865"/>
          <ac:spMkLst>
            <pc:docMk/>
            <pc:sldMk cId="3496050008" sldId="289"/>
            <ac:spMk id="169" creationId="{8B6BF799-6B55-FBB9-BC12-D28E31AB2FFE}"/>
          </ac:spMkLst>
        </pc:spChg>
        <pc:spChg chg="mod">
          <ac:chgData name="Sven Van de Velde" userId="00b08bc3e1e83696" providerId="LiveId" clId="{A25D7637-D0B6-4F5D-BABA-66A05ED2ACB9}" dt="2022-11-01T20:34:54.376" v="865"/>
          <ac:spMkLst>
            <pc:docMk/>
            <pc:sldMk cId="3496050008" sldId="289"/>
            <ac:spMk id="170" creationId="{8E361C82-7C61-4CA1-D40B-DB4DFB1A0931}"/>
          </ac:spMkLst>
        </pc:spChg>
        <pc:spChg chg="del">
          <ac:chgData name="Sven Van de Velde" userId="00b08bc3e1e83696" providerId="LiveId" clId="{A25D7637-D0B6-4F5D-BABA-66A05ED2ACB9}" dt="2022-11-01T15:25:19.266" v="157" actId="478"/>
          <ac:spMkLst>
            <pc:docMk/>
            <pc:sldMk cId="3496050008" sldId="289"/>
            <ac:spMk id="170" creationId="{E371E4CB-75DD-A512-F1AF-344DF51A3516}"/>
          </ac:spMkLst>
        </pc:spChg>
        <pc:spChg chg="mod">
          <ac:chgData name="Sven Van de Velde" userId="00b08bc3e1e83696" providerId="LiveId" clId="{A25D7637-D0B6-4F5D-BABA-66A05ED2ACB9}" dt="2022-11-01T15:41:27.868" v="623"/>
          <ac:spMkLst>
            <pc:docMk/>
            <pc:sldMk cId="3496050008" sldId="289"/>
            <ac:spMk id="171" creationId="{2061638B-443D-0FD7-D72C-31CCDB6A8CAD}"/>
          </ac:spMkLst>
        </pc:spChg>
        <pc:spChg chg="del mod topLvl">
          <ac:chgData name="Sven Van de Velde" userId="00b08bc3e1e83696" providerId="LiveId" clId="{A25D7637-D0B6-4F5D-BABA-66A05ED2ACB9}" dt="2022-11-02T07:16:59.314" v="1673" actId="478"/>
          <ac:spMkLst>
            <pc:docMk/>
            <pc:sldMk cId="3496050008" sldId="289"/>
            <ac:spMk id="173" creationId="{DFD8C5FE-D2AC-5DF8-9C4E-179F58146839}"/>
          </ac:spMkLst>
        </pc:spChg>
        <pc:spChg chg="del mod topLvl">
          <ac:chgData name="Sven Van de Velde" userId="00b08bc3e1e83696" providerId="LiveId" clId="{A25D7637-D0B6-4F5D-BABA-66A05ED2ACB9}" dt="2022-11-02T07:16:59.314" v="1673" actId="478"/>
          <ac:spMkLst>
            <pc:docMk/>
            <pc:sldMk cId="3496050008" sldId="289"/>
            <ac:spMk id="175" creationId="{EC2377F3-99F3-A437-3632-EBB3CC828693}"/>
          </ac:spMkLst>
        </pc:spChg>
        <pc:spChg chg="del mod topLvl">
          <ac:chgData name="Sven Van de Velde" userId="00b08bc3e1e83696" providerId="LiveId" clId="{A25D7637-D0B6-4F5D-BABA-66A05ED2ACB9}" dt="2022-11-02T07:16:59.314" v="1673" actId="478"/>
          <ac:spMkLst>
            <pc:docMk/>
            <pc:sldMk cId="3496050008" sldId="289"/>
            <ac:spMk id="178" creationId="{D9B0C634-0DFF-57C1-6151-6EA90D10614B}"/>
          </ac:spMkLst>
        </pc:spChg>
        <pc:spChg chg="del mod topLvl">
          <ac:chgData name="Sven Van de Velde" userId="00b08bc3e1e83696" providerId="LiveId" clId="{A25D7637-D0B6-4F5D-BABA-66A05ED2ACB9}" dt="2022-11-02T07:16:59.314" v="1673" actId="478"/>
          <ac:spMkLst>
            <pc:docMk/>
            <pc:sldMk cId="3496050008" sldId="289"/>
            <ac:spMk id="179" creationId="{A03CF245-E32E-C11C-2ECF-08B8D1936E70}"/>
          </ac:spMkLst>
        </pc:spChg>
        <pc:spChg chg="del mod">
          <ac:chgData name="Sven Van de Velde" userId="00b08bc3e1e83696" providerId="LiveId" clId="{A25D7637-D0B6-4F5D-BABA-66A05ED2ACB9}" dt="2022-11-02T07:03:18.304" v="1644" actId="478"/>
          <ac:spMkLst>
            <pc:docMk/>
            <pc:sldMk cId="3496050008" sldId="289"/>
            <ac:spMk id="180" creationId="{17B56C93-29ED-464D-04A0-DBC481587CA9}"/>
          </ac:spMkLst>
        </pc:spChg>
        <pc:spChg chg="del mod topLvl">
          <ac:chgData name="Sven Van de Velde" userId="00b08bc3e1e83696" providerId="LiveId" clId="{A25D7637-D0B6-4F5D-BABA-66A05ED2ACB9}" dt="2022-11-02T07:03:18.304" v="1644" actId="478"/>
          <ac:spMkLst>
            <pc:docMk/>
            <pc:sldMk cId="3496050008" sldId="289"/>
            <ac:spMk id="181" creationId="{35EB4FB5-8A22-0ADC-55F5-0CCC94BCB1EF}"/>
          </ac:spMkLst>
        </pc:spChg>
        <pc:spChg chg="mod">
          <ac:chgData name="Sven Van de Velde" userId="00b08bc3e1e83696" providerId="LiveId" clId="{A25D7637-D0B6-4F5D-BABA-66A05ED2ACB9}" dt="2022-11-01T20:34:54.376" v="865"/>
          <ac:spMkLst>
            <pc:docMk/>
            <pc:sldMk cId="3496050008" sldId="289"/>
            <ac:spMk id="182" creationId="{3625E605-1C88-4E13-18BE-F3CED50DE12A}"/>
          </ac:spMkLst>
        </pc:spChg>
        <pc:spChg chg="del">
          <ac:chgData name="Sven Van de Velde" userId="00b08bc3e1e83696" providerId="LiveId" clId="{A25D7637-D0B6-4F5D-BABA-66A05ED2ACB9}" dt="2022-11-01T15:25:07.404" v="155" actId="478"/>
          <ac:spMkLst>
            <pc:docMk/>
            <pc:sldMk cId="3496050008" sldId="289"/>
            <ac:spMk id="182" creationId="{99BCD4B8-BA22-B4DC-0221-C288F689AEF8}"/>
          </ac:spMkLst>
        </pc:spChg>
        <pc:spChg chg="del">
          <ac:chgData name="Sven Van de Velde" userId="00b08bc3e1e83696" providerId="LiveId" clId="{A25D7637-D0B6-4F5D-BABA-66A05ED2ACB9}" dt="2022-11-01T15:25:19.266" v="157" actId="478"/>
          <ac:spMkLst>
            <pc:docMk/>
            <pc:sldMk cId="3496050008" sldId="289"/>
            <ac:spMk id="183" creationId="{0612BD47-AADE-1551-7513-D4C7AFAF2DF2}"/>
          </ac:spMkLst>
        </pc:spChg>
        <pc:spChg chg="mod">
          <ac:chgData name="Sven Van de Velde" userId="00b08bc3e1e83696" providerId="LiveId" clId="{A25D7637-D0B6-4F5D-BABA-66A05ED2ACB9}" dt="2022-11-01T20:34:54.376" v="865"/>
          <ac:spMkLst>
            <pc:docMk/>
            <pc:sldMk cId="3496050008" sldId="289"/>
            <ac:spMk id="183" creationId="{5FF1A85F-DCEC-D3DE-9342-EC5343A37F4F}"/>
          </ac:spMkLst>
        </pc:spChg>
        <pc:spChg chg="del mod topLvl">
          <ac:chgData name="Sven Van de Velde" userId="00b08bc3e1e83696" providerId="LiveId" clId="{A25D7637-D0B6-4F5D-BABA-66A05ED2ACB9}" dt="2022-11-02T07:16:59.314" v="1673" actId="478"/>
          <ac:spMkLst>
            <pc:docMk/>
            <pc:sldMk cId="3496050008" sldId="289"/>
            <ac:spMk id="185" creationId="{EB839296-8286-A0F0-FE8C-BF15C7D61F39}"/>
          </ac:spMkLst>
        </pc:spChg>
        <pc:spChg chg="del mod topLvl">
          <ac:chgData name="Sven Van de Velde" userId="00b08bc3e1e83696" providerId="LiveId" clId="{A25D7637-D0B6-4F5D-BABA-66A05ED2ACB9}" dt="2022-11-02T07:16:59.314" v="1673" actId="478"/>
          <ac:spMkLst>
            <pc:docMk/>
            <pc:sldMk cId="3496050008" sldId="289"/>
            <ac:spMk id="186" creationId="{C5F1D218-123E-D05E-7AEB-841BA2CFD842}"/>
          </ac:spMkLst>
        </pc:spChg>
        <pc:spChg chg="del mod topLvl">
          <ac:chgData name="Sven Van de Velde" userId="00b08bc3e1e83696" providerId="LiveId" clId="{A25D7637-D0B6-4F5D-BABA-66A05ED2ACB9}" dt="2022-11-02T07:16:59.314" v="1673" actId="478"/>
          <ac:spMkLst>
            <pc:docMk/>
            <pc:sldMk cId="3496050008" sldId="289"/>
            <ac:spMk id="188" creationId="{B2D812E2-FEF9-921C-3F3C-7AE48F778520}"/>
          </ac:spMkLst>
        </pc:spChg>
        <pc:spChg chg="del mod topLvl">
          <ac:chgData name="Sven Van de Velde" userId="00b08bc3e1e83696" providerId="LiveId" clId="{A25D7637-D0B6-4F5D-BABA-66A05ED2ACB9}" dt="2022-11-02T07:16:59.314" v="1673" actId="478"/>
          <ac:spMkLst>
            <pc:docMk/>
            <pc:sldMk cId="3496050008" sldId="289"/>
            <ac:spMk id="189" creationId="{6F1D782E-06E0-8837-0F9D-1F672A5E8E75}"/>
          </ac:spMkLst>
        </pc:spChg>
        <pc:spChg chg="mod">
          <ac:chgData name="Sven Van de Velde" userId="00b08bc3e1e83696" providerId="LiveId" clId="{A25D7637-D0B6-4F5D-BABA-66A05ED2ACB9}" dt="2022-11-01T20:34:54.376" v="865"/>
          <ac:spMkLst>
            <pc:docMk/>
            <pc:sldMk cId="3496050008" sldId="289"/>
            <ac:spMk id="191" creationId="{1667E519-39C9-537C-333E-17D5B33AB17C}"/>
          </ac:spMkLst>
        </pc:spChg>
        <pc:spChg chg="mod">
          <ac:chgData name="Sven Van de Velde" userId="00b08bc3e1e83696" providerId="LiveId" clId="{A25D7637-D0B6-4F5D-BABA-66A05ED2ACB9}" dt="2022-11-01T20:34:54.376" v="865"/>
          <ac:spMkLst>
            <pc:docMk/>
            <pc:sldMk cId="3496050008" sldId="289"/>
            <ac:spMk id="192" creationId="{8115C1AC-50D2-4F9E-DA9B-51F448CEEF8C}"/>
          </ac:spMkLst>
        </pc:spChg>
        <pc:spChg chg="del mod topLvl">
          <ac:chgData name="Sven Van de Velde" userId="00b08bc3e1e83696" providerId="LiveId" clId="{A25D7637-D0B6-4F5D-BABA-66A05ED2ACB9}" dt="2022-11-02T07:16:59.314" v="1673" actId="478"/>
          <ac:spMkLst>
            <pc:docMk/>
            <pc:sldMk cId="3496050008" sldId="289"/>
            <ac:spMk id="194" creationId="{64A8AD98-E8CD-A6BC-D7F6-F07BF8300A21}"/>
          </ac:spMkLst>
        </pc:spChg>
        <pc:spChg chg="del mod topLvl">
          <ac:chgData name="Sven Van de Velde" userId="00b08bc3e1e83696" providerId="LiveId" clId="{A25D7637-D0B6-4F5D-BABA-66A05ED2ACB9}" dt="2022-11-02T07:16:59.314" v="1673" actId="478"/>
          <ac:spMkLst>
            <pc:docMk/>
            <pc:sldMk cId="3496050008" sldId="289"/>
            <ac:spMk id="195" creationId="{FE5C60A3-6604-48EB-0147-042134BF1579}"/>
          </ac:spMkLst>
        </pc:spChg>
        <pc:spChg chg="del mod topLvl">
          <ac:chgData name="Sven Van de Velde" userId="00b08bc3e1e83696" providerId="LiveId" clId="{A25D7637-D0B6-4F5D-BABA-66A05ED2ACB9}" dt="2022-11-02T07:16:59.314" v="1673" actId="478"/>
          <ac:spMkLst>
            <pc:docMk/>
            <pc:sldMk cId="3496050008" sldId="289"/>
            <ac:spMk id="197" creationId="{72B8648B-B6AA-92D7-0C46-8BF3954E55FE}"/>
          </ac:spMkLst>
        </pc:spChg>
        <pc:spChg chg="del mod topLvl">
          <ac:chgData name="Sven Van de Velde" userId="00b08bc3e1e83696" providerId="LiveId" clId="{A25D7637-D0B6-4F5D-BABA-66A05ED2ACB9}" dt="2022-11-02T07:16:59.314" v="1673" actId="478"/>
          <ac:spMkLst>
            <pc:docMk/>
            <pc:sldMk cId="3496050008" sldId="289"/>
            <ac:spMk id="198" creationId="{6EE4587B-356B-5A19-C5FA-F069C3F41551}"/>
          </ac:spMkLst>
        </pc:spChg>
        <pc:spChg chg="add mod">
          <ac:chgData name="Sven Van de Velde" userId="00b08bc3e1e83696" providerId="LiveId" clId="{A25D7637-D0B6-4F5D-BABA-66A05ED2ACB9}" dt="2022-11-03T07:47:38.447" v="4649" actId="1582"/>
          <ac:spMkLst>
            <pc:docMk/>
            <pc:sldMk cId="3496050008" sldId="289"/>
            <ac:spMk id="199" creationId="{CB36069E-B0E4-D980-971A-0CF8A9503C79}"/>
          </ac:spMkLst>
        </pc:spChg>
        <pc:spChg chg="add del mod">
          <ac:chgData name="Sven Van de Velde" userId="00b08bc3e1e83696" providerId="LiveId" clId="{A25D7637-D0B6-4F5D-BABA-66A05ED2ACB9}" dt="2022-11-02T07:16:59.314" v="1673" actId="478"/>
          <ac:spMkLst>
            <pc:docMk/>
            <pc:sldMk cId="3496050008" sldId="289"/>
            <ac:spMk id="200" creationId="{2E21629C-63E6-542B-26C1-7FEE9AAAC725}"/>
          </ac:spMkLst>
        </pc:spChg>
        <pc:spChg chg="mod">
          <ac:chgData name="Sven Van de Velde" userId="00b08bc3e1e83696" providerId="LiveId" clId="{A25D7637-D0B6-4F5D-BABA-66A05ED2ACB9}" dt="2022-11-01T20:34:54.376" v="865"/>
          <ac:spMkLst>
            <pc:docMk/>
            <pc:sldMk cId="3496050008" sldId="289"/>
            <ac:spMk id="203" creationId="{65DB335E-034F-0114-BAC1-628077287AD9}"/>
          </ac:spMkLst>
        </pc:spChg>
        <pc:spChg chg="mod">
          <ac:chgData name="Sven Van de Velde" userId="00b08bc3e1e83696" providerId="LiveId" clId="{A25D7637-D0B6-4F5D-BABA-66A05ED2ACB9}" dt="2022-11-01T20:34:54.376" v="865"/>
          <ac:spMkLst>
            <pc:docMk/>
            <pc:sldMk cId="3496050008" sldId="289"/>
            <ac:spMk id="204" creationId="{0962063D-B1D7-D9AA-F69B-87CFA2FF6092}"/>
          </ac:spMkLst>
        </pc:spChg>
        <pc:spChg chg="add del mod">
          <ac:chgData name="Sven Van de Velde" userId="00b08bc3e1e83696" providerId="LiveId" clId="{A25D7637-D0B6-4F5D-BABA-66A05ED2ACB9}" dt="2022-11-01T20:48:32.220" v="1122" actId="478"/>
          <ac:spMkLst>
            <pc:docMk/>
            <pc:sldMk cId="3496050008" sldId="289"/>
            <ac:spMk id="206" creationId="{8664E277-26B0-0480-76B4-023E1EEB52BE}"/>
          </ac:spMkLst>
        </pc:spChg>
        <pc:spChg chg="mod">
          <ac:chgData name="Sven Van de Velde" userId="00b08bc3e1e83696" providerId="LiveId" clId="{A25D7637-D0B6-4F5D-BABA-66A05ED2ACB9}" dt="2022-11-01T20:34:54.376" v="865"/>
          <ac:spMkLst>
            <pc:docMk/>
            <pc:sldMk cId="3496050008" sldId="289"/>
            <ac:spMk id="207" creationId="{AA08EC56-C07C-A32B-3B68-8F36B5BB3B4E}"/>
          </ac:spMkLst>
        </pc:spChg>
        <pc:spChg chg="mod">
          <ac:chgData name="Sven Van de Velde" userId="00b08bc3e1e83696" providerId="LiveId" clId="{A25D7637-D0B6-4F5D-BABA-66A05ED2ACB9}" dt="2022-11-01T15:46:19.822" v="680"/>
          <ac:spMkLst>
            <pc:docMk/>
            <pc:sldMk cId="3496050008" sldId="289"/>
            <ac:spMk id="209" creationId="{800EBE56-E498-CE7C-4FA2-6978F0F1F8A0}"/>
          </ac:spMkLst>
        </pc:spChg>
        <pc:spChg chg="mod">
          <ac:chgData name="Sven Van de Velde" userId="00b08bc3e1e83696" providerId="LiveId" clId="{A25D7637-D0B6-4F5D-BABA-66A05ED2ACB9}" dt="2022-11-01T15:46:19.822" v="680"/>
          <ac:spMkLst>
            <pc:docMk/>
            <pc:sldMk cId="3496050008" sldId="289"/>
            <ac:spMk id="210" creationId="{2C1F16AA-3D06-7E3E-17A4-3B5E389AEEBE}"/>
          </ac:spMkLst>
        </pc:spChg>
        <pc:spChg chg="mod">
          <ac:chgData name="Sven Van de Velde" userId="00b08bc3e1e83696" providerId="LiveId" clId="{A25D7637-D0B6-4F5D-BABA-66A05ED2ACB9}" dt="2022-11-01T15:46:19.822" v="680"/>
          <ac:spMkLst>
            <pc:docMk/>
            <pc:sldMk cId="3496050008" sldId="289"/>
            <ac:spMk id="212" creationId="{2BD0E605-3578-A59B-5177-F1583E330184}"/>
          </ac:spMkLst>
        </pc:spChg>
        <pc:spChg chg="mod">
          <ac:chgData name="Sven Van de Velde" userId="00b08bc3e1e83696" providerId="LiveId" clId="{A25D7637-D0B6-4F5D-BABA-66A05ED2ACB9}" dt="2022-11-01T15:46:19.822" v="680"/>
          <ac:spMkLst>
            <pc:docMk/>
            <pc:sldMk cId="3496050008" sldId="289"/>
            <ac:spMk id="213" creationId="{BE096DDB-B299-7E2A-06D8-CB35419C99D7}"/>
          </ac:spMkLst>
        </pc:spChg>
        <pc:spChg chg="mod">
          <ac:chgData name="Sven Van de Velde" userId="00b08bc3e1e83696" providerId="LiveId" clId="{A25D7637-D0B6-4F5D-BABA-66A05ED2ACB9}" dt="2022-11-01T15:46:19.822" v="680"/>
          <ac:spMkLst>
            <pc:docMk/>
            <pc:sldMk cId="3496050008" sldId="289"/>
            <ac:spMk id="215" creationId="{3D225565-0FA2-A753-1989-03C1744CB181}"/>
          </ac:spMkLst>
        </pc:spChg>
        <pc:spChg chg="mod">
          <ac:chgData name="Sven Van de Velde" userId="00b08bc3e1e83696" providerId="LiveId" clId="{A25D7637-D0B6-4F5D-BABA-66A05ED2ACB9}" dt="2022-11-01T15:46:19.822" v="680"/>
          <ac:spMkLst>
            <pc:docMk/>
            <pc:sldMk cId="3496050008" sldId="289"/>
            <ac:spMk id="216" creationId="{A1BF4E5F-A543-8F76-94F5-20FD9F2F45AD}"/>
          </ac:spMkLst>
        </pc:spChg>
        <pc:spChg chg="mod">
          <ac:chgData name="Sven Van de Velde" userId="00b08bc3e1e83696" providerId="LiveId" clId="{A25D7637-D0B6-4F5D-BABA-66A05ED2ACB9}" dt="2022-11-01T15:46:19.822" v="680"/>
          <ac:spMkLst>
            <pc:docMk/>
            <pc:sldMk cId="3496050008" sldId="289"/>
            <ac:spMk id="218" creationId="{D139A0CA-FFEC-F012-21EA-D8E8B861C008}"/>
          </ac:spMkLst>
        </pc:spChg>
        <pc:spChg chg="mod">
          <ac:chgData name="Sven Van de Velde" userId="00b08bc3e1e83696" providerId="LiveId" clId="{A25D7637-D0B6-4F5D-BABA-66A05ED2ACB9}" dt="2022-11-01T15:46:19.822" v="680"/>
          <ac:spMkLst>
            <pc:docMk/>
            <pc:sldMk cId="3496050008" sldId="289"/>
            <ac:spMk id="219" creationId="{B364B5FB-58B5-727D-F110-91A10E3C1EBD}"/>
          </ac:spMkLst>
        </pc:spChg>
        <pc:spChg chg="mod">
          <ac:chgData name="Sven Van de Velde" userId="00b08bc3e1e83696" providerId="LiveId" clId="{A25D7637-D0B6-4F5D-BABA-66A05ED2ACB9}" dt="2022-11-01T15:46:19.822" v="680"/>
          <ac:spMkLst>
            <pc:docMk/>
            <pc:sldMk cId="3496050008" sldId="289"/>
            <ac:spMk id="221" creationId="{397C9B91-5272-E645-41FB-81BAA7D16392}"/>
          </ac:spMkLst>
        </pc:spChg>
        <pc:spChg chg="mod">
          <ac:chgData name="Sven Van de Velde" userId="00b08bc3e1e83696" providerId="LiveId" clId="{A25D7637-D0B6-4F5D-BABA-66A05ED2ACB9}" dt="2022-11-01T15:46:19.822" v="680"/>
          <ac:spMkLst>
            <pc:docMk/>
            <pc:sldMk cId="3496050008" sldId="289"/>
            <ac:spMk id="222" creationId="{19539B22-DAA0-3E9D-FEDF-E6F0041D7AF9}"/>
          </ac:spMkLst>
        </pc:spChg>
        <pc:spChg chg="mod">
          <ac:chgData name="Sven Van de Velde" userId="00b08bc3e1e83696" providerId="LiveId" clId="{A25D7637-D0B6-4F5D-BABA-66A05ED2ACB9}" dt="2022-11-01T15:46:19.822" v="680"/>
          <ac:spMkLst>
            <pc:docMk/>
            <pc:sldMk cId="3496050008" sldId="289"/>
            <ac:spMk id="224" creationId="{2091C702-33BD-175B-E4C2-846AF4E4E495}"/>
          </ac:spMkLst>
        </pc:spChg>
        <pc:spChg chg="mod">
          <ac:chgData name="Sven Van de Velde" userId="00b08bc3e1e83696" providerId="LiveId" clId="{A25D7637-D0B6-4F5D-BABA-66A05ED2ACB9}" dt="2022-11-01T15:46:19.822" v="680"/>
          <ac:spMkLst>
            <pc:docMk/>
            <pc:sldMk cId="3496050008" sldId="289"/>
            <ac:spMk id="225" creationId="{05C4F619-650D-7C35-9A1F-E9F073C539FA}"/>
          </ac:spMkLst>
        </pc:spChg>
        <pc:spChg chg="mod">
          <ac:chgData name="Sven Van de Velde" userId="00b08bc3e1e83696" providerId="LiveId" clId="{A25D7637-D0B6-4F5D-BABA-66A05ED2ACB9}" dt="2022-11-01T15:46:19.822" v="680"/>
          <ac:spMkLst>
            <pc:docMk/>
            <pc:sldMk cId="3496050008" sldId="289"/>
            <ac:spMk id="227" creationId="{6D2A65D0-AD96-6BF3-25CF-7678DA712F43}"/>
          </ac:spMkLst>
        </pc:spChg>
        <pc:spChg chg="mod">
          <ac:chgData name="Sven Van de Velde" userId="00b08bc3e1e83696" providerId="LiveId" clId="{A25D7637-D0B6-4F5D-BABA-66A05ED2ACB9}" dt="2022-11-01T15:46:19.822" v="680"/>
          <ac:spMkLst>
            <pc:docMk/>
            <pc:sldMk cId="3496050008" sldId="289"/>
            <ac:spMk id="228" creationId="{E0683A5E-9F09-3C6B-2F6B-CB5E5FB9D685}"/>
          </ac:spMkLst>
        </pc:spChg>
        <pc:spChg chg="mod">
          <ac:chgData name="Sven Van de Velde" userId="00b08bc3e1e83696" providerId="LiveId" clId="{A25D7637-D0B6-4F5D-BABA-66A05ED2ACB9}" dt="2022-11-01T15:46:19.822" v="680"/>
          <ac:spMkLst>
            <pc:docMk/>
            <pc:sldMk cId="3496050008" sldId="289"/>
            <ac:spMk id="230" creationId="{06134F27-62BB-2C33-EFBD-BFDD34C38900}"/>
          </ac:spMkLst>
        </pc:spChg>
        <pc:spChg chg="mod">
          <ac:chgData name="Sven Van de Velde" userId="00b08bc3e1e83696" providerId="LiveId" clId="{A25D7637-D0B6-4F5D-BABA-66A05ED2ACB9}" dt="2022-11-01T15:46:19.822" v="680"/>
          <ac:spMkLst>
            <pc:docMk/>
            <pc:sldMk cId="3496050008" sldId="289"/>
            <ac:spMk id="231" creationId="{924C0DDD-A446-DA7D-7D52-59B1F207FB2F}"/>
          </ac:spMkLst>
        </pc:spChg>
        <pc:spChg chg="mod">
          <ac:chgData name="Sven Van de Velde" userId="00b08bc3e1e83696" providerId="LiveId" clId="{A25D7637-D0B6-4F5D-BABA-66A05ED2ACB9}" dt="2022-11-01T15:46:19.822" v="680"/>
          <ac:spMkLst>
            <pc:docMk/>
            <pc:sldMk cId="3496050008" sldId="289"/>
            <ac:spMk id="233" creationId="{4FF687E3-A3AC-CA9D-1283-2E2139DFDD05}"/>
          </ac:spMkLst>
        </pc:spChg>
        <pc:spChg chg="mod">
          <ac:chgData name="Sven Van de Velde" userId="00b08bc3e1e83696" providerId="LiveId" clId="{A25D7637-D0B6-4F5D-BABA-66A05ED2ACB9}" dt="2022-11-01T15:46:19.822" v="680"/>
          <ac:spMkLst>
            <pc:docMk/>
            <pc:sldMk cId="3496050008" sldId="289"/>
            <ac:spMk id="234" creationId="{CE4244D2-0EE7-5081-66A5-90DD5DD23265}"/>
          </ac:spMkLst>
        </pc:spChg>
        <pc:spChg chg="mod">
          <ac:chgData name="Sven Van de Velde" userId="00b08bc3e1e83696" providerId="LiveId" clId="{A25D7637-D0B6-4F5D-BABA-66A05ED2ACB9}" dt="2022-11-01T15:46:19.822" v="680"/>
          <ac:spMkLst>
            <pc:docMk/>
            <pc:sldMk cId="3496050008" sldId="289"/>
            <ac:spMk id="236" creationId="{5B494D65-EA28-3266-E813-4147491786DD}"/>
          </ac:spMkLst>
        </pc:spChg>
        <pc:spChg chg="mod">
          <ac:chgData name="Sven Van de Velde" userId="00b08bc3e1e83696" providerId="LiveId" clId="{A25D7637-D0B6-4F5D-BABA-66A05ED2ACB9}" dt="2022-11-01T15:46:19.822" v="680"/>
          <ac:spMkLst>
            <pc:docMk/>
            <pc:sldMk cId="3496050008" sldId="289"/>
            <ac:spMk id="237" creationId="{A8F8174F-2C5C-0C86-5878-B740285A401A}"/>
          </ac:spMkLst>
        </pc:spChg>
        <pc:spChg chg="mod">
          <ac:chgData name="Sven Van de Velde" userId="00b08bc3e1e83696" providerId="LiveId" clId="{A25D7637-D0B6-4F5D-BABA-66A05ED2ACB9}" dt="2022-11-01T15:46:19.822" v="680"/>
          <ac:spMkLst>
            <pc:docMk/>
            <pc:sldMk cId="3496050008" sldId="289"/>
            <ac:spMk id="239" creationId="{E0A73EE2-3A0C-D5E3-EEBD-7C9961DA843D}"/>
          </ac:spMkLst>
        </pc:spChg>
        <pc:spChg chg="mod">
          <ac:chgData name="Sven Van de Velde" userId="00b08bc3e1e83696" providerId="LiveId" clId="{A25D7637-D0B6-4F5D-BABA-66A05ED2ACB9}" dt="2022-11-01T15:46:19.822" v="680"/>
          <ac:spMkLst>
            <pc:docMk/>
            <pc:sldMk cId="3496050008" sldId="289"/>
            <ac:spMk id="240" creationId="{E87F1764-1FC2-E08C-DC98-F1BF19B44997}"/>
          </ac:spMkLst>
        </pc:spChg>
        <pc:spChg chg="mod">
          <ac:chgData name="Sven Van de Velde" userId="00b08bc3e1e83696" providerId="LiveId" clId="{A25D7637-D0B6-4F5D-BABA-66A05ED2ACB9}" dt="2022-11-01T15:46:19.822" v="680"/>
          <ac:spMkLst>
            <pc:docMk/>
            <pc:sldMk cId="3496050008" sldId="289"/>
            <ac:spMk id="242" creationId="{8103FC7A-A4AC-C728-244B-93A39B568B60}"/>
          </ac:spMkLst>
        </pc:spChg>
        <pc:spChg chg="mod">
          <ac:chgData name="Sven Van de Velde" userId="00b08bc3e1e83696" providerId="LiveId" clId="{A25D7637-D0B6-4F5D-BABA-66A05ED2ACB9}" dt="2022-11-01T15:46:19.822" v="680"/>
          <ac:spMkLst>
            <pc:docMk/>
            <pc:sldMk cId="3496050008" sldId="289"/>
            <ac:spMk id="243" creationId="{B6810C89-0879-EDB0-FCA6-0DEC809CD708}"/>
          </ac:spMkLst>
        </pc:spChg>
        <pc:spChg chg="mod">
          <ac:chgData name="Sven Van de Velde" userId="00b08bc3e1e83696" providerId="LiveId" clId="{A25D7637-D0B6-4F5D-BABA-66A05ED2ACB9}" dt="2022-11-01T15:46:19.822" v="680"/>
          <ac:spMkLst>
            <pc:docMk/>
            <pc:sldMk cId="3496050008" sldId="289"/>
            <ac:spMk id="245" creationId="{2E8DB76D-51B6-C076-89D2-A6CD561569E1}"/>
          </ac:spMkLst>
        </pc:spChg>
        <pc:spChg chg="mod">
          <ac:chgData name="Sven Van de Velde" userId="00b08bc3e1e83696" providerId="LiveId" clId="{A25D7637-D0B6-4F5D-BABA-66A05ED2ACB9}" dt="2022-11-01T15:46:19.822" v="680"/>
          <ac:spMkLst>
            <pc:docMk/>
            <pc:sldMk cId="3496050008" sldId="289"/>
            <ac:spMk id="246" creationId="{DE66D16C-2519-9B98-2B62-BD7D89646852}"/>
          </ac:spMkLst>
        </pc:spChg>
        <pc:spChg chg="mod">
          <ac:chgData name="Sven Van de Velde" userId="00b08bc3e1e83696" providerId="LiveId" clId="{A25D7637-D0B6-4F5D-BABA-66A05ED2ACB9}" dt="2022-11-01T20:34:54.376" v="865"/>
          <ac:spMkLst>
            <pc:docMk/>
            <pc:sldMk cId="3496050008" sldId="289"/>
            <ac:spMk id="247" creationId="{AC36C344-4DC7-50EC-9787-8C0A90F97C19}"/>
          </ac:spMkLst>
        </pc:spChg>
        <pc:spChg chg="mod">
          <ac:chgData name="Sven Van de Velde" userId="00b08bc3e1e83696" providerId="LiveId" clId="{A25D7637-D0B6-4F5D-BABA-66A05ED2ACB9}" dt="2022-11-01T15:46:19.822" v="680"/>
          <ac:spMkLst>
            <pc:docMk/>
            <pc:sldMk cId="3496050008" sldId="289"/>
            <ac:spMk id="248" creationId="{3F1DCC60-3D96-40B4-13AD-8979294C5D2D}"/>
          </ac:spMkLst>
        </pc:spChg>
        <pc:spChg chg="mod">
          <ac:chgData name="Sven Van de Velde" userId="00b08bc3e1e83696" providerId="LiveId" clId="{A25D7637-D0B6-4F5D-BABA-66A05ED2ACB9}" dt="2022-11-01T20:34:54.376" v="865"/>
          <ac:spMkLst>
            <pc:docMk/>
            <pc:sldMk cId="3496050008" sldId="289"/>
            <ac:spMk id="249" creationId="{06C4E99E-57AF-0BD7-FE8A-A60DFE873154}"/>
          </ac:spMkLst>
        </pc:spChg>
        <pc:spChg chg="mod">
          <ac:chgData name="Sven Van de Velde" userId="00b08bc3e1e83696" providerId="LiveId" clId="{A25D7637-D0B6-4F5D-BABA-66A05ED2ACB9}" dt="2022-11-01T15:46:19.822" v="680"/>
          <ac:spMkLst>
            <pc:docMk/>
            <pc:sldMk cId="3496050008" sldId="289"/>
            <ac:spMk id="249" creationId="{87314202-75B1-F3F7-84AD-6322E4DE6008}"/>
          </ac:spMkLst>
        </pc:spChg>
        <pc:spChg chg="del mod topLvl">
          <ac:chgData name="Sven Van de Velde" userId="00b08bc3e1e83696" providerId="LiveId" clId="{A25D7637-D0B6-4F5D-BABA-66A05ED2ACB9}" dt="2022-11-02T07:16:59.314" v="1673" actId="478"/>
          <ac:spMkLst>
            <pc:docMk/>
            <pc:sldMk cId="3496050008" sldId="289"/>
            <ac:spMk id="251" creationId="{D0DA363D-E030-0B08-9CA3-5311CF8F4590}"/>
          </ac:spMkLst>
        </pc:spChg>
        <pc:spChg chg="del mod topLvl">
          <ac:chgData name="Sven Van de Velde" userId="00b08bc3e1e83696" providerId="LiveId" clId="{A25D7637-D0B6-4F5D-BABA-66A05ED2ACB9}" dt="2022-11-02T07:16:59.314" v="1673" actId="478"/>
          <ac:spMkLst>
            <pc:docMk/>
            <pc:sldMk cId="3496050008" sldId="289"/>
            <ac:spMk id="252" creationId="{46E460DD-6A60-B6AE-B098-337430C597A5}"/>
          </ac:spMkLst>
        </pc:spChg>
        <pc:spChg chg="del mod topLvl">
          <ac:chgData name="Sven Van de Velde" userId="00b08bc3e1e83696" providerId="LiveId" clId="{A25D7637-D0B6-4F5D-BABA-66A05ED2ACB9}" dt="2022-11-02T07:16:59.314" v="1673" actId="478"/>
          <ac:spMkLst>
            <pc:docMk/>
            <pc:sldMk cId="3496050008" sldId="289"/>
            <ac:spMk id="254" creationId="{F782A903-737A-A4BE-1723-E445DCE22F5E}"/>
          </ac:spMkLst>
        </pc:spChg>
        <pc:spChg chg="del mod topLvl">
          <ac:chgData name="Sven Van de Velde" userId="00b08bc3e1e83696" providerId="LiveId" clId="{A25D7637-D0B6-4F5D-BABA-66A05ED2ACB9}" dt="2022-11-02T07:16:59.314" v="1673" actId="478"/>
          <ac:spMkLst>
            <pc:docMk/>
            <pc:sldMk cId="3496050008" sldId="289"/>
            <ac:spMk id="255" creationId="{BC02045D-B64D-59B8-71E1-E99F2B8F5F7C}"/>
          </ac:spMkLst>
        </pc:spChg>
        <pc:spChg chg="add del mod">
          <ac:chgData name="Sven Van de Velde" userId="00b08bc3e1e83696" providerId="LiveId" clId="{A25D7637-D0B6-4F5D-BABA-66A05ED2ACB9}" dt="2022-11-02T07:16:59.314" v="1673" actId="478"/>
          <ac:spMkLst>
            <pc:docMk/>
            <pc:sldMk cId="3496050008" sldId="289"/>
            <ac:spMk id="256" creationId="{AF1EF307-0AEE-1C40-FACB-5269FA503779}"/>
          </ac:spMkLst>
        </pc:spChg>
        <pc:spChg chg="add del mod">
          <ac:chgData name="Sven Van de Velde" userId="00b08bc3e1e83696" providerId="LiveId" clId="{A25D7637-D0B6-4F5D-BABA-66A05ED2ACB9}" dt="2022-11-02T07:16:59.314" v="1673" actId="478"/>
          <ac:spMkLst>
            <pc:docMk/>
            <pc:sldMk cId="3496050008" sldId="289"/>
            <ac:spMk id="257" creationId="{2F5406F9-9B73-C0F9-A47D-D90EF5E8A459}"/>
          </ac:spMkLst>
        </pc:spChg>
        <pc:spChg chg="del mod topLvl">
          <ac:chgData name="Sven Van de Velde" userId="00b08bc3e1e83696" providerId="LiveId" clId="{A25D7637-D0B6-4F5D-BABA-66A05ED2ACB9}" dt="2022-11-02T07:16:59.314" v="1673" actId="478"/>
          <ac:spMkLst>
            <pc:docMk/>
            <pc:sldMk cId="3496050008" sldId="289"/>
            <ac:spMk id="260" creationId="{63D3CB77-84C8-5EFD-C603-52D331D12C35}"/>
          </ac:spMkLst>
        </pc:spChg>
        <pc:spChg chg="del mod topLvl">
          <ac:chgData name="Sven Van de Velde" userId="00b08bc3e1e83696" providerId="LiveId" clId="{A25D7637-D0B6-4F5D-BABA-66A05ED2ACB9}" dt="2022-11-02T07:16:59.314" v="1673" actId="478"/>
          <ac:spMkLst>
            <pc:docMk/>
            <pc:sldMk cId="3496050008" sldId="289"/>
            <ac:spMk id="261" creationId="{64B474B1-CC1F-AA94-5A6A-39EE7CB9AB00}"/>
          </ac:spMkLst>
        </pc:spChg>
        <pc:spChg chg="mod">
          <ac:chgData name="Sven Van de Velde" userId="00b08bc3e1e83696" providerId="LiveId" clId="{A25D7637-D0B6-4F5D-BABA-66A05ED2ACB9}" dt="2022-11-01T20:34:54.376" v="865"/>
          <ac:spMkLst>
            <pc:docMk/>
            <pc:sldMk cId="3496050008" sldId="289"/>
            <ac:spMk id="262" creationId="{B2F2F145-A9FD-3DAC-67F8-6BB03610ABA0}"/>
          </ac:spMkLst>
        </pc:spChg>
        <pc:spChg chg="mod">
          <ac:chgData name="Sven Van de Velde" userId="00b08bc3e1e83696" providerId="LiveId" clId="{A25D7637-D0B6-4F5D-BABA-66A05ED2ACB9}" dt="2022-11-01T20:34:54.376" v="865"/>
          <ac:spMkLst>
            <pc:docMk/>
            <pc:sldMk cId="3496050008" sldId="289"/>
            <ac:spMk id="264" creationId="{C58C9D40-10D1-A1E7-F6EA-AC8CDFDA3870}"/>
          </ac:spMkLst>
        </pc:spChg>
        <pc:spChg chg="mod">
          <ac:chgData name="Sven Van de Velde" userId="00b08bc3e1e83696" providerId="LiveId" clId="{A25D7637-D0B6-4F5D-BABA-66A05ED2ACB9}" dt="2022-11-01T20:34:54.376" v="865"/>
          <ac:spMkLst>
            <pc:docMk/>
            <pc:sldMk cId="3496050008" sldId="289"/>
            <ac:spMk id="265" creationId="{D494AA64-639B-10F6-AD88-7FF704DED5CC}"/>
          </ac:spMkLst>
        </pc:spChg>
        <pc:spChg chg="mod">
          <ac:chgData name="Sven Van de Velde" userId="00b08bc3e1e83696" providerId="LiveId" clId="{A25D7637-D0B6-4F5D-BABA-66A05ED2ACB9}" dt="2022-11-01T20:34:54.376" v="865"/>
          <ac:spMkLst>
            <pc:docMk/>
            <pc:sldMk cId="3496050008" sldId="289"/>
            <ac:spMk id="267" creationId="{357D4C84-6C5C-D8EC-F00A-E1493933CB20}"/>
          </ac:spMkLst>
        </pc:spChg>
        <pc:spChg chg="mod">
          <ac:chgData name="Sven Van de Velde" userId="00b08bc3e1e83696" providerId="LiveId" clId="{A25D7637-D0B6-4F5D-BABA-66A05ED2ACB9}" dt="2022-11-01T20:34:54.376" v="865"/>
          <ac:spMkLst>
            <pc:docMk/>
            <pc:sldMk cId="3496050008" sldId="289"/>
            <ac:spMk id="268" creationId="{0C0BEA41-0153-2AD9-22C5-DE14D7B663D6}"/>
          </ac:spMkLst>
        </pc:spChg>
        <pc:spChg chg="mod">
          <ac:chgData name="Sven Van de Velde" userId="00b08bc3e1e83696" providerId="LiveId" clId="{A25D7637-D0B6-4F5D-BABA-66A05ED2ACB9}" dt="2022-11-01T20:34:54.376" v="865"/>
          <ac:spMkLst>
            <pc:docMk/>
            <pc:sldMk cId="3496050008" sldId="289"/>
            <ac:spMk id="270" creationId="{7818F688-61B3-864E-44BF-5A1A6F3177EE}"/>
          </ac:spMkLst>
        </pc:spChg>
        <pc:spChg chg="mod">
          <ac:chgData name="Sven Van de Velde" userId="00b08bc3e1e83696" providerId="LiveId" clId="{A25D7637-D0B6-4F5D-BABA-66A05ED2ACB9}" dt="2022-11-01T20:34:54.376" v="865"/>
          <ac:spMkLst>
            <pc:docMk/>
            <pc:sldMk cId="3496050008" sldId="289"/>
            <ac:spMk id="271" creationId="{E8409FD2-BA86-8AF8-D9CF-1197B3DB90C1}"/>
          </ac:spMkLst>
        </pc:spChg>
        <pc:spChg chg="mod">
          <ac:chgData name="Sven Van de Velde" userId="00b08bc3e1e83696" providerId="LiveId" clId="{A25D7637-D0B6-4F5D-BABA-66A05ED2ACB9}" dt="2022-11-01T20:34:54.376" v="865"/>
          <ac:spMkLst>
            <pc:docMk/>
            <pc:sldMk cId="3496050008" sldId="289"/>
            <ac:spMk id="273" creationId="{511B6B7B-3346-82F9-3A7F-FFB640B7D8DE}"/>
          </ac:spMkLst>
        </pc:spChg>
        <pc:spChg chg="mod">
          <ac:chgData name="Sven Van de Velde" userId="00b08bc3e1e83696" providerId="LiveId" clId="{A25D7637-D0B6-4F5D-BABA-66A05ED2ACB9}" dt="2022-11-01T20:34:54.376" v="865"/>
          <ac:spMkLst>
            <pc:docMk/>
            <pc:sldMk cId="3496050008" sldId="289"/>
            <ac:spMk id="274" creationId="{21C5B5BB-F81B-F385-C68A-07021B94950D}"/>
          </ac:spMkLst>
        </pc:spChg>
        <pc:spChg chg="del mod topLvl">
          <ac:chgData name="Sven Van de Velde" userId="00b08bc3e1e83696" providerId="LiveId" clId="{A25D7637-D0B6-4F5D-BABA-66A05ED2ACB9}" dt="2022-11-02T07:16:59.314" v="1673" actId="478"/>
          <ac:spMkLst>
            <pc:docMk/>
            <pc:sldMk cId="3496050008" sldId="289"/>
            <ac:spMk id="276" creationId="{FF63DF6E-1BD7-B30D-C531-1972118B63B6}"/>
          </ac:spMkLst>
        </pc:spChg>
        <pc:spChg chg="del mod topLvl">
          <ac:chgData name="Sven Van de Velde" userId="00b08bc3e1e83696" providerId="LiveId" clId="{A25D7637-D0B6-4F5D-BABA-66A05ED2ACB9}" dt="2022-11-02T07:16:59.314" v="1673" actId="478"/>
          <ac:spMkLst>
            <pc:docMk/>
            <pc:sldMk cId="3496050008" sldId="289"/>
            <ac:spMk id="277" creationId="{7CD3A968-3938-25CB-5D30-8FFFFDD172DC}"/>
          </ac:spMkLst>
        </pc:spChg>
        <pc:spChg chg="del mod topLvl">
          <ac:chgData name="Sven Van de Velde" userId="00b08bc3e1e83696" providerId="LiveId" clId="{A25D7637-D0B6-4F5D-BABA-66A05ED2ACB9}" dt="2022-11-02T07:16:59.314" v="1673" actId="478"/>
          <ac:spMkLst>
            <pc:docMk/>
            <pc:sldMk cId="3496050008" sldId="289"/>
            <ac:spMk id="279" creationId="{4E4CBF41-6276-72E2-E46F-E1D18DDF2B5B}"/>
          </ac:spMkLst>
        </pc:spChg>
        <pc:spChg chg="del mod topLvl">
          <ac:chgData name="Sven Van de Velde" userId="00b08bc3e1e83696" providerId="LiveId" clId="{A25D7637-D0B6-4F5D-BABA-66A05ED2ACB9}" dt="2022-11-02T07:16:59.314" v="1673" actId="478"/>
          <ac:spMkLst>
            <pc:docMk/>
            <pc:sldMk cId="3496050008" sldId="289"/>
            <ac:spMk id="280" creationId="{7893CB75-48D9-D783-4609-805D67E10F2D}"/>
          </ac:spMkLst>
        </pc:spChg>
        <pc:spChg chg="add del mod">
          <ac:chgData name="Sven Van de Velde" userId="00b08bc3e1e83696" providerId="LiveId" clId="{A25D7637-D0B6-4F5D-BABA-66A05ED2ACB9}" dt="2022-11-02T07:16:59.314" v="1673" actId="478"/>
          <ac:spMkLst>
            <pc:docMk/>
            <pc:sldMk cId="3496050008" sldId="289"/>
            <ac:spMk id="281" creationId="{8D1AB71B-C2B9-2C68-5705-8FD9680712E1}"/>
          </ac:spMkLst>
        </pc:spChg>
        <pc:spChg chg="add del mod">
          <ac:chgData name="Sven Van de Velde" userId="00b08bc3e1e83696" providerId="LiveId" clId="{A25D7637-D0B6-4F5D-BABA-66A05ED2ACB9}" dt="2022-11-02T07:16:59.314" v="1673" actId="478"/>
          <ac:spMkLst>
            <pc:docMk/>
            <pc:sldMk cId="3496050008" sldId="289"/>
            <ac:spMk id="282" creationId="{55DDBD2E-B1DE-2B9D-7949-7F4DF6932938}"/>
          </ac:spMkLst>
        </pc:spChg>
        <pc:spChg chg="del mod topLvl">
          <ac:chgData name="Sven Van de Velde" userId="00b08bc3e1e83696" providerId="LiveId" clId="{A25D7637-D0B6-4F5D-BABA-66A05ED2ACB9}" dt="2022-11-02T07:16:59.314" v="1673" actId="478"/>
          <ac:spMkLst>
            <pc:docMk/>
            <pc:sldMk cId="3496050008" sldId="289"/>
            <ac:spMk id="285" creationId="{3B7DAAF3-6F2C-464C-6540-28EB82B6843F}"/>
          </ac:spMkLst>
        </pc:spChg>
        <pc:spChg chg="del mod topLvl">
          <ac:chgData name="Sven Van de Velde" userId="00b08bc3e1e83696" providerId="LiveId" clId="{A25D7637-D0B6-4F5D-BABA-66A05ED2ACB9}" dt="2022-11-02T07:16:59.314" v="1673" actId="478"/>
          <ac:spMkLst>
            <pc:docMk/>
            <pc:sldMk cId="3496050008" sldId="289"/>
            <ac:spMk id="286" creationId="{A16FA882-50EF-4B70-A907-4E98DC8C68BA}"/>
          </ac:spMkLst>
        </pc:spChg>
        <pc:spChg chg="add del mod">
          <ac:chgData name="Sven Van de Velde" userId="00b08bc3e1e83696" providerId="LiveId" clId="{A25D7637-D0B6-4F5D-BABA-66A05ED2ACB9}" dt="2022-11-01T20:49:20.913" v="1148" actId="478"/>
          <ac:spMkLst>
            <pc:docMk/>
            <pc:sldMk cId="3496050008" sldId="289"/>
            <ac:spMk id="288" creationId="{45ED82A2-BA79-95A3-6773-85E36EE5067C}"/>
          </ac:spMkLst>
        </pc:spChg>
        <pc:spChg chg="mod">
          <ac:chgData name="Sven Van de Velde" userId="00b08bc3e1e83696" providerId="LiveId" clId="{A25D7637-D0B6-4F5D-BABA-66A05ED2ACB9}" dt="2022-11-01T20:35:00.720" v="883"/>
          <ac:spMkLst>
            <pc:docMk/>
            <pc:sldMk cId="3496050008" sldId="289"/>
            <ac:spMk id="290" creationId="{ABD1CE2D-7AB1-B951-0261-C474FE39A63C}"/>
          </ac:spMkLst>
        </pc:spChg>
        <pc:spChg chg="mod">
          <ac:chgData name="Sven Van de Velde" userId="00b08bc3e1e83696" providerId="LiveId" clId="{A25D7637-D0B6-4F5D-BABA-66A05ED2ACB9}" dt="2022-11-01T20:35:00.720" v="883"/>
          <ac:spMkLst>
            <pc:docMk/>
            <pc:sldMk cId="3496050008" sldId="289"/>
            <ac:spMk id="291" creationId="{E47B94BA-7DB3-90D4-8429-0D317094C879}"/>
          </ac:spMkLst>
        </pc:spChg>
        <pc:spChg chg="mod">
          <ac:chgData name="Sven Van de Velde" userId="00b08bc3e1e83696" providerId="LiveId" clId="{A25D7637-D0B6-4F5D-BABA-66A05ED2ACB9}" dt="2022-11-01T20:35:00.720" v="883"/>
          <ac:spMkLst>
            <pc:docMk/>
            <pc:sldMk cId="3496050008" sldId="289"/>
            <ac:spMk id="293" creationId="{C43D33D8-4650-5A07-60D8-93BDDF407A89}"/>
          </ac:spMkLst>
        </pc:spChg>
        <pc:spChg chg="mod">
          <ac:chgData name="Sven Van de Velde" userId="00b08bc3e1e83696" providerId="LiveId" clId="{A25D7637-D0B6-4F5D-BABA-66A05ED2ACB9}" dt="2022-11-01T20:35:00.720" v="883"/>
          <ac:spMkLst>
            <pc:docMk/>
            <pc:sldMk cId="3496050008" sldId="289"/>
            <ac:spMk id="294" creationId="{17D796C1-86E4-27A7-A1E1-E6F46FACB8F9}"/>
          </ac:spMkLst>
        </pc:spChg>
        <pc:spChg chg="mod">
          <ac:chgData name="Sven Van de Velde" userId="00b08bc3e1e83696" providerId="LiveId" clId="{A25D7637-D0B6-4F5D-BABA-66A05ED2ACB9}" dt="2022-11-01T20:35:00.720" v="883"/>
          <ac:spMkLst>
            <pc:docMk/>
            <pc:sldMk cId="3496050008" sldId="289"/>
            <ac:spMk id="296" creationId="{71225418-0339-DB51-D324-A1094E00670C}"/>
          </ac:spMkLst>
        </pc:spChg>
        <pc:spChg chg="mod">
          <ac:chgData name="Sven Van de Velde" userId="00b08bc3e1e83696" providerId="LiveId" clId="{A25D7637-D0B6-4F5D-BABA-66A05ED2ACB9}" dt="2022-11-01T20:35:00.720" v="883"/>
          <ac:spMkLst>
            <pc:docMk/>
            <pc:sldMk cId="3496050008" sldId="289"/>
            <ac:spMk id="297" creationId="{2DB3FF36-E9D3-FCE4-8E98-735B9E65D7F7}"/>
          </ac:spMkLst>
        </pc:spChg>
        <pc:spChg chg="mod">
          <ac:chgData name="Sven Van de Velde" userId="00b08bc3e1e83696" providerId="LiveId" clId="{A25D7637-D0B6-4F5D-BABA-66A05ED2ACB9}" dt="2022-11-01T20:35:00.720" v="883"/>
          <ac:spMkLst>
            <pc:docMk/>
            <pc:sldMk cId="3496050008" sldId="289"/>
            <ac:spMk id="299" creationId="{5A540646-F49F-CE3A-11CB-E5B04734F6F4}"/>
          </ac:spMkLst>
        </pc:spChg>
        <pc:spChg chg="mod">
          <ac:chgData name="Sven Van de Velde" userId="00b08bc3e1e83696" providerId="LiveId" clId="{A25D7637-D0B6-4F5D-BABA-66A05ED2ACB9}" dt="2022-11-01T20:35:00.720" v="883"/>
          <ac:spMkLst>
            <pc:docMk/>
            <pc:sldMk cId="3496050008" sldId="289"/>
            <ac:spMk id="300" creationId="{3DB9B301-4043-91F1-A3FA-DC4F5C639502}"/>
          </ac:spMkLst>
        </pc:spChg>
        <pc:spChg chg="mod">
          <ac:chgData name="Sven Van de Velde" userId="00b08bc3e1e83696" providerId="LiveId" clId="{A25D7637-D0B6-4F5D-BABA-66A05ED2ACB9}" dt="2022-11-01T20:35:00.720" v="883"/>
          <ac:spMkLst>
            <pc:docMk/>
            <pc:sldMk cId="3496050008" sldId="289"/>
            <ac:spMk id="302" creationId="{64E3A8C8-C84C-3E88-C4D7-C5E32C4EC351}"/>
          </ac:spMkLst>
        </pc:spChg>
        <pc:spChg chg="mod">
          <ac:chgData name="Sven Van de Velde" userId="00b08bc3e1e83696" providerId="LiveId" clId="{A25D7637-D0B6-4F5D-BABA-66A05ED2ACB9}" dt="2022-11-01T20:35:00.720" v="883"/>
          <ac:spMkLst>
            <pc:docMk/>
            <pc:sldMk cId="3496050008" sldId="289"/>
            <ac:spMk id="303" creationId="{26D1EAED-A9B0-116D-D09A-5C5ECB7BC004}"/>
          </ac:spMkLst>
        </pc:spChg>
        <pc:spChg chg="mod">
          <ac:chgData name="Sven Van de Velde" userId="00b08bc3e1e83696" providerId="LiveId" clId="{A25D7637-D0B6-4F5D-BABA-66A05ED2ACB9}" dt="2022-11-01T20:35:00.720" v="883"/>
          <ac:spMkLst>
            <pc:docMk/>
            <pc:sldMk cId="3496050008" sldId="289"/>
            <ac:spMk id="305" creationId="{F32DD0DD-0A57-CF99-097A-8309263DF74F}"/>
          </ac:spMkLst>
        </pc:spChg>
        <pc:spChg chg="mod">
          <ac:chgData name="Sven Van de Velde" userId="00b08bc3e1e83696" providerId="LiveId" clId="{A25D7637-D0B6-4F5D-BABA-66A05ED2ACB9}" dt="2022-11-01T20:35:00.720" v="883"/>
          <ac:spMkLst>
            <pc:docMk/>
            <pc:sldMk cId="3496050008" sldId="289"/>
            <ac:spMk id="306" creationId="{839FAB08-9A70-21CF-BDEF-EE417687D207}"/>
          </ac:spMkLst>
        </pc:spChg>
        <pc:spChg chg="mod">
          <ac:chgData name="Sven Van de Velde" userId="00b08bc3e1e83696" providerId="LiveId" clId="{A25D7637-D0B6-4F5D-BABA-66A05ED2ACB9}" dt="2022-11-01T20:35:00.720" v="883"/>
          <ac:spMkLst>
            <pc:docMk/>
            <pc:sldMk cId="3496050008" sldId="289"/>
            <ac:spMk id="308" creationId="{509DFD36-6378-4351-F76F-58994E4BCDDE}"/>
          </ac:spMkLst>
        </pc:spChg>
        <pc:spChg chg="mod">
          <ac:chgData name="Sven Van de Velde" userId="00b08bc3e1e83696" providerId="LiveId" clId="{A25D7637-D0B6-4F5D-BABA-66A05ED2ACB9}" dt="2022-11-01T20:35:00.720" v="883"/>
          <ac:spMkLst>
            <pc:docMk/>
            <pc:sldMk cId="3496050008" sldId="289"/>
            <ac:spMk id="309" creationId="{1D2CE1DC-26C6-6C87-30B5-3C3CF6E5EAAC}"/>
          </ac:spMkLst>
        </pc:spChg>
        <pc:spChg chg="mod">
          <ac:chgData name="Sven Van de Velde" userId="00b08bc3e1e83696" providerId="LiveId" clId="{A25D7637-D0B6-4F5D-BABA-66A05ED2ACB9}" dt="2022-11-01T20:35:00.720" v="883"/>
          <ac:spMkLst>
            <pc:docMk/>
            <pc:sldMk cId="3496050008" sldId="289"/>
            <ac:spMk id="311" creationId="{D84FA00A-AE5D-942E-D060-FF6931CECE53}"/>
          </ac:spMkLst>
        </pc:spChg>
        <pc:spChg chg="mod">
          <ac:chgData name="Sven Van de Velde" userId="00b08bc3e1e83696" providerId="LiveId" clId="{A25D7637-D0B6-4F5D-BABA-66A05ED2ACB9}" dt="2022-11-01T20:35:00.720" v="883"/>
          <ac:spMkLst>
            <pc:docMk/>
            <pc:sldMk cId="3496050008" sldId="289"/>
            <ac:spMk id="312" creationId="{815476DC-7DA0-4C56-0396-FD1878F230C9}"/>
          </ac:spMkLst>
        </pc:spChg>
        <pc:spChg chg="mod">
          <ac:chgData name="Sven Van de Velde" userId="00b08bc3e1e83696" providerId="LiveId" clId="{A25D7637-D0B6-4F5D-BABA-66A05ED2ACB9}" dt="2022-11-01T20:35:00.720" v="883"/>
          <ac:spMkLst>
            <pc:docMk/>
            <pc:sldMk cId="3496050008" sldId="289"/>
            <ac:spMk id="314" creationId="{AE350031-1104-EB34-BDE2-4B07A7A9B945}"/>
          </ac:spMkLst>
        </pc:spChg>
        <pc:spChg chg="mod">
          <ac:chgData name="Sven Van de Velde" userId="00b08bc3e1e83696" providerId="LiveId" clId="{A25D7637-D0B6-4F5D-BABA-66A05ED2ACB9}" dt="2022-11-01T20:35:00.720" v="883"/>
          <ac:spMkLst>
            <pc:docMk/>
            <pc:sldMk cId="3496050008" sldId="289"/>
            <ac:spMk id="315" creationId="{E181A18E-E1D2-6763-F639-8BB09C1EFAA3}"/>
          </ac:spMkLst>
        </pc:spChg>
        <pc:spChg chg="mod">
          <ac:chgData name="Sven Van de Velde" userId="00b08bc3e1e83696" providerId="LiveId" clId="{A25D7637-D0B6-4F5D-BABA-66A05ED2ACB9}" dt="2022-11-01T20:35:00.720" v="883"/>
          <ac:spMkLst>
            <pc:docMk/>
            <pc:sldMk cId="3496050008" sldId="289"/>
            <ac:spMk id="317" creationId="{857D87CF-88DF-8FD0-6AA6-9ADCD8780E3F}"/>
          </ac:spMkLst>
        </pc:spChg>
        <pc:spChg chg="mod">
          <ac:chgData name="Sven Van de Velde" userId="00b08bc3e1e83696" providerId="LiveId" clId="{A25D7637-D0B6-4F5D-BABA-66A05ED2ACB9}" dt="2022-11-01T20:35:00.720" v="883"/>
          <ac:spMkLst>
            <pc:docMk/>
            <pc:sldMk cId="3496050008" sldId="289"/>
            <ac:spMk id="318" creationId="{EAD48770-D4B8-EA39-DEF3-5EC664E6F2ED}"/>
          </ac:spMkLst>
        </pc:spChg>
        <pc:spChg chg="mod">
          <ac:chgData name="Sven Van de Velde" userId="00b08bc3e1e83696" providerId="LiveId" clId="{A25D7637-D0B6-4F5D-BABA-66A05ED2ACB9}" dt="2022-11-01T20:35:00.720" v="883"/>
          <ac:spMkLst>
            <pc:docMk/>
            <pc:sldMk cId="3496050008" sldId="289"/>
            <ac:spMk id="320" creationId="{74D92C45-05B1-E051-038F-33117D096423}"/>
          </ac:spMkLst>
        </pc:spChg>
        <pc:spChg chg="mod">
          <ac:chgData name="Sven Van de Velde" userId="00b08bc3e1e83696" providerId="LiveId" clId="{A25D7637-D0B6-4F5D-BABA-66A05ED2ACB9}" dt="2022-11-01T20:35:00.720" v="883"/>
          <ac:spMkLst>
            <pc:docMk/>
            <pc:sldMk cId="3496050008" sldId="289"/>
            <ac:spMk id="321" creationId="{5D6FD5AF-A3A2-819C-604E-6A9C4E8AB069}"/>
          </ac:spMkLst>
        </pc:spChg>
        <pc:spChg chg="mod">
          <ac:chgData name="Sven Van de Velde" userId="00b08bc3e1e83696" providerId="LiveId" clId="{A25D7637-D0B6-4F5D-BABA-66A05ED2ACB9}" dt="2022-11-01T20:35:00.720" v="883"/>
          <ac:spMkLst>
            <pc:docMk/>
            <pc:sldMk cId="3496050008" sldId="289"/>
            <ac:spMk id="323" creationId="{57EECECE-4862-0FAF-1780-BA6EAA6F696C}"/>
          </ac:spMkLst>
        </pc:spChg>
        <pc:spChg chg="mod">
          <ac:chgData name="Sven Van de Velde" userId="00b08bc3e1e83696" providerId="LiveId" clId="{A25D7637-D0B6-4F5D-BABA-66A05ED2ACB9}" dt="2022-11-01T20:35:00.720" v="883"/>
          <ac:spMkLst>
            <pc:docMk/>
            <pc:sldMk cId="3496050008" sldId="289"/>
            <ac:spMk id="324" creationId="{822F7FA6-2364-4A20-B7ED-BD28BB62851D}"/>
          </ac:spMkLst>
        </pc:spChg>
        <pc:spChg chg="mod">
          <ac:chgData name="Sven Van de Velde" userId="00b08bc3e1e83696" providerId="LiveId" clId="{A25D7637-D0B6-4F5D-BABA-66A05ED2ACB9}" dt="2022-11-01T20:35:00.720" v="883"/>
          <ac:spMkLst>
            <pc:docMk/>
            <pc:sldMk cId="3496050008" sldId="289"/>
            <ac:spMk id="326" creationId="{3D4E5F65-8269-62A3-F557-9022EF118414}"/>
          </ac:spMkLst>
        </pc:spChg>
        <pc:spChg chg="mod">
          <ac:chgData name="Sven Van de Velde" userId="00b08bc3e1e83696" providerId="LiveId" clId="{A25D7637-D0B6-4F5D-BABA-66A05ED2ACB9}" dt="2022-11-01T20:35:00.720" v="883"/>
          <ac:spMkLst>
            <pc:docMk/>
            <pc:sldMk cId="3496050008" sldId="289"/>
            <ac:spMk id="327" creationId="{82281346-3017-5A3C-418C-69D5AF141D72}"/>
          </ac:spMkLst>
        </pc:spChg>
        <pc:spChg chg="mod">
          <ac:chgData name="Sven Van de Velde" userId="00b08bc3e1e83696" providerId="LiveId" clId="{A25D7637-D0B6-4F5D-BABA-66A05ED2ACB9}" dt="2022-11-01T20:35:00.720" v="883"/>
          <ac:spMkLst>
            <pc:docMk/>
            <pc:sldMk cId="3496050008" sldId="289"/>
            <ac:spMk id="329" creationId="{F26F9E6F-06EB-4510-22C1-C14CF26290F1}"/>
          </ac:spMkLst>
        </pc:spChg>
        <pc:spChg chg="mod">
          <ac:chgData name="Sven Van de Velde" userId="00b08bc3e1e83696" providerId="LiveId" clId="{A25D7637-D0B6-4F5D-BABA-66A05ED2ACB9}" dt="2022-11-01T20:35:00.720" v="883"/>
          <ac:spMkLst>
            <pc:docMk/>
            <pc:sldMk cId="3496050008" sldId="289"/>
            <ac:spMk id="330" creationId="{4FF8027E-FAE3-23B9-EDE0-A8CB4C492594}"/>
          </ac:spMkLst>
        </pc:spChg>
        <pc:spChg chg="del mod topLvl">
          <ac:chgData name="Sven Van de Velde" userId="00b08bc3e1e83696" providerId="LiveId" clId="{A25D7637-D0B6-4F5D-BABA-66A05ED2ACB9}" dt="2022-11-02T07:16:59.314" v="1673" actId="478"/>
          <ac:spMkLst>
            <pc:docMk/>
            <pc:sldMk cId="3496050008" sldId="289"/>
            <ac:spMk id="332" creationId="{AFCAB8B0-1186-520A-1399-A7B01499AC2C}"/>
          </ac:spMkLst>
        </pc:spChg>
        <pc:spChg chg="del mod topLvl">
          <ac:chgData name="Sven Van de Velde" userId="00b08bc3e1e83696" providerId="LiveId" clId="{A25D7637-D0B6-4F5D-BABA-66A05ED2ACB9}" dt="2022-11-02T07:16:59.314" v="1673" actId="478"/>
          <ac:spMkLst>
            <pc:docMk/>
            <pc:sldMk cId="3496050008" sldId="289"/>
            <ac:spMk id="333" creationId="{B42907C6-EDCE-BA57-3CB3-D61C14A6531F}"/>
          </ac:spMkLst>
        </pc:spChg>
        <pc:spChg chg="add del mod">
          <ac:chgData name="Sven Van de Velde" userId="00b08bc3e1e83696" providerId="LiveId" clId="{A25D7637-D0B6-4F5D-BABA-66A05ED2ACB9}" dt="2022-11-02T07:16:59.314" v="1673" actId="478"/>
          <ac:spMkLst>
            <pc:docMk/>
            <pc:sldMk cId="3496050008" sldId="289"/>
            <ac:spMk id="334" creationId="{B5E71BB8-F703-6CB9-D195-7307F5FA8E81}"/>
          </ac:spMkLst>
        </pc:spChg>
        <pc:spChg chg="add del mod">
          <ac:chgData name="Sven Van de Velde" userId="00b08bc3e1e83696" providerId="LiveId" clId="{A25D7637-D0B6-4F5D-BABA-66A05ED2ACB9}" dt="2022-11-02T07:16:59.314" v="1673" actId="478"/>
          <ac:spMkLst>
            <pc:docMk/>
            <pc:sldMk cId="3496050008" sldId="289"/>
            <ac:spMk id="335" creationId="{03F1C630-EEEB-B8FD-7D54-271AD51666C2}"/>
          </ac:spMkLst>
        </pc:spChg>
        <pc:spChg chg="mod">
          <ac:chgData name="Sven Van de Velde" userId="00b08bc3e1e83696" providerId="LiveId" clId="{A25D7637-D0B6-4F5D-BABA-66A05ED2ACB9}" dt="2022-11-01T20:35:00.720" v="883"/>
          <ac:spMkLst>
            <pc:docMk/>
            <pc:sldMk cId="3496050008" sldId="289"/>
            <ac:spMk id="338" creationId="{5692A5B2-1486-AF70-C98B-1F1C2D9EA7D8}"/>
          </ac:spMkLst>
        </pc:spChg>
        <pc:spChg chg="mod">
          <ac:chgData name="Sven Van de Velde" userId="00b08bc3e1e83696" providerId="LiveId" clId="{A25D7637-D0B6-4F5D-BABA-66A05ED2ACB9}" dt="2022-11-01T20:35:00.720" v="883"/>
          <ac:spMkLst>
            <pc:docMk/>
            <pc:sldMk cId="3496050008" sldId="289"/>
            <ac:spMk id="339" creationId="{44FE4B29-4EF7-2F94-01F0-13DEAAFD0487}"/>
          </ac:spMkLst>
        </pc:spChg>
        <pc:spChg chg="add del mod">
          <ac:chgData name="Sven Van de Velde" userId="00b08bc3e1e83696" providerId="LiveId" clId="{A25D7637-D0B6-4F5D-BABA-66A05ED2ACB9}" dt="2022-11-02T07:16:59.314" v="1673" actId="478"/>
          <ac:spMkLst>
            <pc:docMk/>
            <pc:sldMk cId="3496050008" sldId="289"/>
            <ac:spMk id="341" creationId="{41265F61-E621-0AB3-EF2B-72F6D8759267}"/>
          </ac:spMkLst>
        </pc:spChg>
        <pc:spChg chg="del mod topLvl">
          <ac:chgData name="Sven Van de Velde" userId="00b08bc3e1e83696" providerId="LiveId" clId="{A25D7637-D0B6-4F5D-BABA-66A05ED2ACB9}" dt="2022-11-02T07:16:59.314" v="1673" actId="478"/>
          <ac:spMkLst>
            <pc:docMk/>
            <pc:sldMk cId="3496050008" sldId="289"/>
            <ac:spMk id="343" creationId="{9BDC2688-8D98-AC6F-A573-F88798155475}"/>
          </ac:spMkLst>
        </pc:spChg>
        <pc:spChg chg="del mod topLvl">
          <ac:chgData name="Sven Van de Velde" userId="00b08bc3e1e83696" providerId="LiveId" clId="{A25D7637-D0B6-4F5D-BABA-66A05ED2ACB9}" dt="2022-11-02T07:16:59.314" v="1673" actId="478"/>
          <ac:spMkLst>
            <pc:docMk/>
            <pc:sldMk cId="3496050008" sldId="289"/>
            <ac:spMk id="344" creationId="{28DFEB29-FFF7-368D-10DF-EBA417566059}"/>
          </ac:spMkLst>
        </pc:spChg>
        <pc:spChg chg="del mod topLvl">
          <ac:chgData name="Sven Van de Velde" userId="00b08bc3e1e83696" providerId="LiveId" clId="{A25D7637-D0B6-4F5D-BABA-66A05ED2ACB9}" dt="2022-11-02T07:16:59.314" v="1673" actId="478"/>
          <ac:spMkLst>
            <pc:docMk/>
            <pc:sldMk cId="3496050008" sldId="289"/>
            <ac:spMk id="346" creationId="{869781E9-1391-2D8E-3C3C-48EC60B5E819}"/>
          </ac:spMkLst>
        </pc:spChg>
        <pc:spChg chg="del mod topLvl">
          <ac:chgData name="Sven Van de Velde" userId="00b08bc3e1e83696" providerId="LiveId" clId="{A25D7637-D0B6-4F5D-BABA-66A05ED2ACB9}" dt="2022-11-02T07:16:59.314" v="1673" actId="478"/>
          <ac:spMkLst>
            <pc:docMk/>
            <pc:sldMk cId="3496050008" sldId="289"/>
            <ac:spMk id="347" creationId="{353D68D5-C143-2314-77EE-B2E74F9CAC71}"/>
          </ac:spMkLst>
        </pc:spChg>
        <pc:spChg chg="del mod topLvl">
          <ac:chgData name="Sven Van de Velde" userId="00b08bc3e1e83696" providerId="LiveId" clId="{A25D7637-D0B6-4F5D-BABA-66A05ED2ACB9}" dt="2022-11-02T07:16:59.314" v="1673" actId="478"/>
          <ac:spMkLst>
            <pc:docMk/>
            <pc:sldMk cId="3496050008" sldId="289"/>
            <ac:spMk id="349" creationId="{84F892B1-07E4-896F-AEA9-D99CF7C9F4B0}"/>
          </ac:spMkLst>
        </pc:spChg>
        <pc:spChg chg="del mod topLvl">
          <ac:chgData name="Sven Van de Velde" userId="00b08bc3e1e83696" providerId="LiveId" clId="{A25D7637-D0B6-4F5D-BABA-66A05ED2ACB9}" dt="2022-11-02T07:16:59.314" v="1673" actId="478"/>
          <ac:spMkLst>
            <pc:docMk/>
            <pc:sldMk cId="3496050008" sldId="289"/>
            <ac:spMk id="350" creationId="{BC7D25A0-842A-8020-CE12-4DBABD8A1D65}"/>
          </ac:spMkLst>
        </pc:spChg>
        <pc:spChg chg="del mod topLvl">
          <ac:chgData name="Sven Van de Velde" userId="00b08bc3e1e83696" providerId="LiveId" clId="{A25D7637-D0B6-4F5D-BABA-66A05ED2ACB9}" dt="2022-11-02T07:16:59.314" v="1673" actId="478"/>
          <ac:spMkLst>
            <pc:docMk/>
            <pc:sldMk cId="3496050008" sldId="289"/>
            <ac:spMk id="352" creationId="{F9093795-44AA-5177-3F79-FFADD080AB97}"/>
          </ac:spMkLst>
        </pc:spChg>
        <pc:spChg chg="del mod topLvl">
          <ac:chgData name="Sven Van de Velde" userId="00b08bc3e1e83696" providerId="LiveId" clId="{A25D7637-D0B6-4F5D-BABA-66A05ED2ACB9}" dt="2022-11-02T07:16:59.314" v="1673" actId="478"/>
          <ac:spMkLst>
            <pc:docMk/>
            <pc:sldMk cId="3496050008" sldId="289"/>
            <ac:spMk id="353" creationId="{6ADD005D-8466-A2D1-E3C7-D8C107A1296D}"/>
          </ac:spMkLst>
        </pc:spChg>
        <pc:spChg chg="mod">
          <ac:chgData name="Sven Van de Velde" userId="00b08bc3e1e83696" providerId="LiveId" clId="{A25D7637-D0B6-4F5D-BABA-66A05ED2ACB9}" dt="2022-11-01T20:35:05.897" v="901"/>
          <ac:spMkLst>
            <pc:docMk/>
            <pc:sldMk cId="3496050008" sldId="289"/>
            <ac:spMk id="355" creationId="{D53DC8DA-5724-AC6B-9DAA-2396B5BEB194}"/>
          </ac:spMkLst>
        </pc:spChg>
        <pc:spChg chg="mod">
          <ac:chgData name="Sven Van de Velde" userId="00b08bc3e1e83696" providerId="LiveId" clId="{A25D7637-D0B6-4F5D-BABA-66A05ED2ACB9}" dt="2022-11-01T20:35:05.897" v="901"/>
          <ac:spMkLst>
            <pc:docMk/>
            <pc:sldMk cId="3496050008" sldId="289"/>
            <ac:spMk id="356" creationId="{7E497E59-6057-2755-CCC7-DA2906DCBC2F}"/>
          </ac:spMkLst>
        </pc:spChg>
        <pc:spChg chg="mod">
          <ac:chgData name="Sven Van de Velde" userId="00b08bc3e1e83696" providerId="LiveId" clId="{A25D7637-D0B6-4F5D-BABA-66A05ED2ACB9}" dt="2022-11-01T20:35:05.897" v="901"/>
          <ac:spMkLst>
            <pc:docMk/>
            <pc:sldMk cId="3496050008" sldId="289"/>
            <ac:spMk id="358" creationId="{2C95D744-D8A3-75CF-2DF6-B8C428C26136}"/>
          </ac:spMkLst>
        </pc:spChg>
        <pc:spChg chg="mod">
          <ac:chgData name="Sven Van de Velde" userId="00b08bc3e1e83696" providerId="LiveId" clId="{A25D7637-D0B6-4F5D-BABA-66A05ED2ACB9}" dt="2022-11-01T20:35:05.897" v="901"/>
          <ac:spMkLst>
            <pc:docMk/>
            <pc:sldMk cId="3496050008" sldId="289"/>
            <ac:spMk id="359" creationId="{8043BD79-2233-7125-484A-B339A8248A5A}"/>
          </ac:spMkLst>
        </pc:spChg>
        <pc:spChg chg="mod">
          <ac:chgData name="Sven Van de Velde" userId="00b08bc3e1e83696" providerId="LiveId" clId="{A25D7637-D0B6-4F5D-BABA-66A05ED2ACB9}" dt="2022-11-01T20:35:05.897" v="901"/>
          <ac:spMkLst>
            <pc:docMk/>
            <pc:sldMk cId="3496050008" sldId="289"/>
            <ac:spMk id="361" creationId="{7FCF5C31-F7C6-5D22-BA9E-3B5C4220BCA9}"/>
          </ac:spMkLst>
        </pc:spChg>
        <pc:spChg chg="mod">
          <ac:chgData name="Sven Van de Velde" userId="00b08bc3e1e83696" providerId="LiveId" clId="{A25D7637-D0B6-4F5D-BABA-66A05ED2ACB9}" dt="2022-11-01T20:35:05.897" v="901"/>
          <ac:spMkLst>
            <pc:docMk/>
            <pc:sldMk cId="3496050008" sldId="289"/>
            <ac:spMk id="362" creationId="{25C3045B-CEC7-026C-031B-1EEAF81B24FA}"/>
          </ac:spMkLst>
        </pc:spChg>
        <pc:spChg chg="mod">
          <ac:chgData name="Sven Van de Velde" userId="00b08bc3e1e83696" providerId="LiveId" clId="{A25D7637-D0B6-4F5D-BABA-66A05ED2ACB9}" dt="2022-11-01T20:35:05.897" v="901"/>
          <ac:spMkLst>
            <pc:docMk/>
            <pc:sldMk cId="3496050008" sldId="289"/>
            <ac:spMk id="364" creationId="{27FB72A4-6FEC-BBC7-6489-D1563EDEA063}"/>
          </ac:spMkLst>
        </pc:spChg>
        <pc:spChg chg="mod">
          <ac:chgData name="Sven Van de Velde" userId="00b08bc3e1e83696" providerId="LiveId" clId="{A25D7637-D0B6-4F5D-BABA-66A05ED2ACB9}" dt="2022-11-01T20:35:05.897" v="901"/>
          <ac:spMkLst>
            <pc:docMk/>
            <pc:sldMk cId="3496050008" sldId="289"/>
            <ac:spMk id="365" creationId="{5114F4FE-2B61-5513-2139-9DCD6909139A}"/>
          </ac:spMkLst>
        </pc:spChg>
        <pc:spChg chg="mod">
          <ac:chgData name="Sven Van de Velde" userId="00b08bc3e1e83696" providerId="LiveId" clId="{A25D7637-D0B6-4F5D-BABA-66A05ED2ACB9}" dt="2022-11-01T20:35:05.897" v="901"/>
          <ac:spMkLst>
            <pc:docMk/>
            <pc:sldMk cId="3496050008" sldId="289"/>
            <ac:spMk id="367" creationId="{D095DE64-034F-B319-D60C-38E7A83F1983}"/>
          </ac:spMkLst>
        </pc:spChg>
        <pc:spChg chg="mod">
          <ac:chgData name="Sven Van de Velde" userId="00b08bc3e1e83696" providerId="LiveId" clId="{A25D7637-D0B6-4F5D-BABA-66A05ED2ACB9}" dt="2022-11-01T20:35:05.897" v="901"/>
          <ac:spMkLst>
            <pc:docMk/>
            <pc:sldMk cId="3496050008" sldId="289"/>
            <ac:spMk id="368" creationId="{B9F968C9-06F9-A1D7-6F22-44277CE3D7D8}"/>
          </ac:spMkLst>
        </pc:spChg>
        <pc:spChg chg="mod">
          <ac:chgData name="Sven Van de Velde" userId="00b08bc3e1e83696" providerId="LiveId" clId="{A25D7637-D0B6-4F5D-BABA-66A05ED2ACB9}" dt="2022-11-01T20:35:05.897" v="901"/>
          <ac:spMkLst>
            <pc:docMk/>
            <pc:sldMk cId="3496050008" sldId="289"/>
            <ac:spMk id="370" creationId="{EF898363-E7B4-3D11-76B4-56C3AB41CDE1}"/>
          </ac:spMkLst>
        </pc:spChg>
        <pc:spChg chg="mod">
          <ac:chgData name="Sven Van de Velde" userId="00b08bc3e1e83696" providerId="LiveId" clId="{A25D7637-D0B6-4F5D-BABA-66A05ED2ACB9}" dt="2022-11-01T20:35:05.897" v="901"/>
          <ac:spMkLst>
            <pc:docMk/>
            <pc:sldMk cId="3496050008" sldId="289"/>
            <ac:spMk id="371" creationId="{F05D4AFA-103F-FADC-D5F7-0289C58D8BD3}"/>
          </ac:spMkLst>
        </pc:spChg>
        <pc:spChg chg="del mod topLvl">
          <ac:chgData name="Sven Van de Velde" userId="00b08bc3e1e83696" providerId="LiveId" clId="{A25D7637-D0B6-4F5D-BABA-66A05ED2ACB9}" dt="2022-11-02T07:16:59.314" v="1673" actId="478"/>
          <ac:spMkLst>
            <pc:docMk/>
            <pc:sldMk cId="3496050008" sldId="289"/>
            <ac:spMk id="373" creationId="{5A358B43-5C87-861C-804F-901E21F794B5}"/>
          </ac:spMkLst>
        </pc:spChg>
        <pc:spChg chg="del mod topLvl">
          <ac:chgData name="Sven Van de Velde" userId="00b08bc3e1e83696" providerId="LiveId" clId="{A25D7637-D0B6-4F5D-BABA-66A05ED2ACB9}" dt="2022-11-02T07:16:59.314" v="1673" actId="478"/>
          <ac:spMkLst>
            <pc:docMk/>
            <pc:sldMk cId="3496050008" sldId="289"/>
            <ac:spMk id="374" creationId="{9201EFF9-1067-BEE2-5AE7-9B9E60F1CB92}"/>
          </ac:spMkLst>
        </pc:spChg>
        <pc:spChg chg="del mod topLvl">
          <ac:chgData name="Sven Van de Velde" userId="00b08bc3e1e83696" providerId="LiveId" clId="{A25D7637-D0B6-4F5D-BABA-66A05ED2ACB9}" dt="2022-11-02T07:16:59.314" v="1673" actId="478"/>
          <ac:spMkLst>
            <pc:docMk/>
            <pc:sldMk cId="3496050008" sldId="289"/>
            <ac:spMk id="376" creationId="{7728D0DA-EB56-7F57-9D9B-02C67BA9AE5B}"/>
          </ac:spMkLst>
        </pc:spChg>
        <pc:spChg chg="del mod topLvl">
          <ac:chgData name="Sven Van de Velde" userId="00b08bc3e1e83696" providerId="LiveId" clId="{A25D7637-D0B6-4F5D-BABA-66A05ED2ACB9}" dt="2022-11-02T07:16:59.314" v="1673" actId="478"/>
          <ac:spMkLst>
            <pc:docMk/>
            <pc:sldMk cId="3496050008" sldId="289"/>
            <ac:spMk id="377" creationId="{90972514-08F8-AE5E-B754-FC2D00085202}"/>
          </ac:spMkLst>
        </pc:spChg>
        <pc:spChg chg="del mod topLvl">
          <ac:chgData name="Sven Van de Velde" userId="00b08bc3e1e83696" providerId="LiveId" clId="{A25D7637-D0B6-4F5D-BABA-66A05ED2ACB9}" dt="2022-11-02T07:16:59.314" v="1673" actId="478"/>
          <ac:spMkLst>
            <pc:docMk/>
            <pc:sldMk cId="3496050008" sldId="289"/>
            <ac:spMk id="379" creationId="{51FA1007-19A7-13B1-15A6-78E8E4108B7C}"/>
          </ac:spMkLst>
        </pc:spChg>
        <pc:spChg chg="del mod topLvl">
          <ac:chgData name="Sven Van de Velde" userId="00b08bc3e1e83696" providerId="LiveId" clId="{A25D7637-D0B6-4F5D-BABA-66A05ED2ACB9}" dt="2022-11-02T07:16:59.314" v="1673" actId="478"/>
          <ac:spMkLst>
            <pc:docMk/>
            <pc:sldMk cId="3496050008" sldId="289"/>
            <ac:spMk id="380" creationId="{D579AC93-0F68-3079-E025-9BAF3DC99849}"/>
          </ac:spMkLst>
        </pc:spChg>
        <pc:spChg chg="mod">
          <ac:chgData name="Sven Van de Velde" userId="00b08bc3e1e83696" providerId="LiveId" clId="{A25D7637-D0B6-4F5D-BABA-66A05ED2ACB9}" dt="2022-11-01T20:35:05.897" v="901"/>
          <ac:spMkLst>
            <pc:docMk/>
            <pc:sldMk cId="3496050008" sldId="289"/>
            <ac:spMk id="382" creationId="{7FB5E26E-37E2-A620-AE3F-F4CE562FA7E1}"/>
          </ac:spMkLst>
        </pc:spChg>
        <pc:spChg chg="mod">
          <ac:chgData name="Sven Van de Velde" userId="00b08bc3e1e83696" providerId="LiveId" clId="{A25D7637-D0B6-4F5D-BABA-66A05ED2ACB9}" dt="2022-11-01T20:35:05.897" v="901"/>
          <ac:spMkLst>
            <pc:docMk/>
            <pc:sldMk cId="3496050008" sldId="289"/>
            <ac:spMk id="383" creationId="{736DA7DD-AC67-F404-40D2-191E3973D321}"/>
          </ac:spMkLst>
        </pc:spChg>
        <pc:spChg chg="del mod topLvl">
          <ac:chgData name="Sven Van de Velde" userId="00b08bc3e1e83696" providerId="LiveId" clId="{A25D7637-D0B6-4F5D-BABA-66A05ED2ACB9}" dt="2022-11-02T07:16:59.314" v="1673" actId="478"/>
          <ac:spMkLst>
            <pc:docMk/>
            <pc:sldMk cId="3496050008" sldId="289"/>
            <ac:spMk id="385" creationId="{5381C9A1-75D7-226A-816D-5E9265902A26}"/>
          </ac:spMkLst>
        </pc:spChg>
        <pc:spChg chg="del mod topLvl">
          <ac:chgData name="Sven Van de Velde" userId="00b08bc3e1e83696" providerId="LiveId" clId="{A25D7637-D0B6-4F5D-BABA-66A05ED2ACB9}" dt="2022-11-02T07:16:59.314" v="1673" actId="478"/>
          <ac:spMkLst>
            <pc:docMk/>
            <pc:sldMk cId="3496050008" sldId="289"/>
            <ac:spMk id="386" creationId="{1F219B03-DCA8-151C-BCEF-DD3569575AD9}"/>
          </ac:spMkLst>
        </pc:spChg>
        <pc:spChg chg="add del mod">
          <ac:chgData name="Sven Van de Velde" userId="00b08bc3e1e83696" providerId="LiveId" clId="{A25D7637-D0B6-4F5D-BABA-66A05ED2ACB9}" dt="2022-11-02T07:16:59.314" v="1673" actId="478"/>
          <ac:spMkLst>
            <pc:docMk/>
            <pc:sldMk cId="3496050008" sldId="289"/>
            <ac:spMk id="387" creationId="{B74A15BC-5386-4B95-A2B7-0020B73D12F8}"/>
          </ac:spMkLst>
        </pc:spChg>
        <pc:spChg chg="add del mod">
          <ac:chgData name="Sven Van de Velde" userId="00b08bc3e1e83696" providerId="LiveId" clId="{A25D7637-D0B6-4F5D-BABA-66A05ED2ACB9}" dt="2022-11-02T07:16:59.314" v="1673" actId="478"/>
          <ac:spMkLst>
            <pc:docMk/>
            <pc:sldMk cId="3496050008" sldId="289"/>
            <ac:spMk id="388" creationId="{6DAF980E-72BD-FB89-3AA0-17822E45D44E}"/>
          </ac:spMkLst>
        </pc:spChg>
        <pc:spChg chg="mod">
          <ac:chgData name="Sven Van de Velde" userId="00b08bc3e1e83696" providerId="LiveId" clId="{A25D7637-D0B6-4F5D-BABA-66A05ED2ACB9}" dt="2022-11-01T20:35:05.897" v="901"/>
          <ac:spMkLst>
            <pc:docMk/>
            <pc:sldMk cId="3496050008" sldId="289"/>
            <ac:spMk id="391" creationId="{895ECD4C-FF98-C4AE-4CEB-49AC7B46B211}"/>
          </ac:spMkLst>
        </pc:spChg>
        <pc:spChg chg="mod">
          <ac:chgData name="Sven Van de Velde" userId="00b08bc3e1e83696" providerId="LiveId" clId="{A25D7637-D0B6-4F5D-BABA-66A05ED2ACB9}" dt="2022-11-01T20:35:05.897" v="901"/>
          <ac:spMkLst>
            <pc:docMk/>
            <pc:sldMk cId="3496050008" sldId="289"/>
            <ac:spMk id="392" creationId="{8E4EC52D-42F5-5142-97E5-86702DAC3383}"/>
          </ac:spMkLst>
        </pc:spChg>
        <pc:spChg chg="add del mod">
          <ac:chgData name="Sven Van de Velde" userId="00b08bc3e1e83696" providerId="LiveId" clId="{A25D7637-D0B6-4F5D-BABA-66A05ED2ACB9}" dt="2022-11-02T07:16:59.314" v="1673" actId="478"/>
          <ac:spMkLst>
            <pc:docMk/>
            <pc:sldMk cId="3496050008" sldId="289"/>
            <ac:spMk id="405" creationId="{F4EE7352-8085-E43F-A982-7D2E01F8E78F}"/>
          </ac:spMkLst>
        </pc:spChg>
        <pc:spChg chg="del mod topLvl">
          <ac:chgData name="Sven Van de Velde" userId="00b08bc3e1e83696" providerId="LiveId" clId="{A25D7637-D0B6-4F5D-BABA-66A05ED2ACB9}" dt="2022-11-02T07:16:59.314" v="1673" actId="478"/>
          <ac:spMkLst>
            <pc:docMk/>
            <pc:sldMk cId="3496050008" sldId="289"/>
            <ac:spMk id="407" creationId="{91A908FD-3C66-42C1-6830-2EEE583143AF}"/>
          </ac:spMkLst>
        </pc:spChg>
        <pc:spChg chg="del mod topLvl">
          <ac:chgData name="Sven Van de Velde" userId="00b08bc3e1e83696" providerId="LiveId" clId="{A25D7637-D0B6-4F5D-BABA-66A05ED2ACB9}" dt="2022-11-02T07:16:59.314" v="1673" actId="478"/>
          <ac:spMkLst>
            <pc:docMk/>
            <pc:sldMk cId="3496050008" sldId="289"/>
            <ac:spMk id="408" creationId="{AFB0B888-083C-D7BD-99C6-EB649DB7C0AA}"/>
          </ac:spMkLst>
        </pc:spChg>
        <pc:spChg chg="del mod topLvl">
          <ac:chgData name="Sven Van de Velde" userId="00b08bc3e1e83696" providerId="LiveId" clId="{A25D7637-D0B6-4F5D-BABA-66A05ED2ACB9}" dt="2022-11-02T07:16:59.314" v="1673" actId="478"/>
          <ac:spMkLst>
            <pc:docMk/>
            <pc:sldMk cId="3496050008" sldId="289"/>
            <ac:spMk id="410" creationId="{2B0FB766-D091-B413-960B-D8CA76668D2B}"/>
          </ac:spMkLst>
        </pc:spChg>
        <pc:spChg chg="del mod topLvl">
          <ac:chgData name="Sven Van de Velde" userId="00b08bc3e1e83696" providerId="LiveId" clId="{A25D7637-D0B6-4F5D-BABA-66A05ED2ACB9}" dt="2022-11-02T07:16:59.314" v="1673" actId="478"/>
          <ac:spMkLst>
            <pc:docMk/>
            <pc:sldMk cId="3496050008" sldId="289"/>
            <ac:spMk id="411" creationId="{AEEEEAF2-DFE7-ED9D-B15E-1264287F5014}"/>
          </ac:spMkLst>
        </pc:spChg>
        <pc:spChg chg="del mod topLvl">
          <ac:chgData name="Sven Van de Velde" userId="00b08bc3e1e83696" providerId="LiveId" clId="{A25D7637-D0B6-4F5D-BABA-66A05ED2ACB9}" dt="2022-11-02T07:16:59.314" v="1673" actId="478"/>
          <ac:spMkLst>
            <pc:docMk/>
            <pc:sldMk cId="3496050008" sldId="289"/>
            <ac:spMk id="413" creationId="{D2F6E442-49C1-6D85-2BAB-B461B28574CF}"/>
          </ac:spMkLst>
        </pc:spChg>
        <pc:spChg chg="del mod topLvl">
          <ac:chgData name="Sven Van de Velde" userId="00b08bc3e1e83696" providerId="LiveId" clId="{A25D7637-D0B6-4F5D-BABA-66A05ED2ACB9}" dt="2022-11-02T07:16:59.314" v="1673" actId="478"/>
          <ac:spMkLst>
            <pc:docMk/>
            <pc:sldMk cId="3496050008" sldId="289"/>
            <ac:spMk id="414" creationId="{56EBBB51-378E-1C87-8BE5-043014D83EB7}"/>
          </ac:spMkLst>
        </pc:spChg>
        <pc:spChg chg="del mod topLvl">
          <ac:chgData name="Sven Van de Velde" userId="00b08bc3e1e83696" providerId="LiveId" clId="{A25D7637-D0B6-4F5D-BABA-66A05ED2ACB9}" dt="2022-11-02T07:16:59.314" v="1673" actId="478"/>
          <ac:spMkLst>
            <pc:docMk/>
            <pc:sldMk cId="3496050008" sldId="289"/>
            <ac:spMk id="416" creationId="{9D31F117-5966-9828-2D8C-F6873365FE25}"/>
          </ac:spMkLst>
        </pc:spChg>
        <pc:spChg chg="del mod topLvl">
          <ac:chgData name="Sven Van de Velde" userId="00b08bc3e1e83696" providerId="LiveId" clId="{A25D7637-D0B6-4F5D-BABA-66A05ED2ACB9}" dt="2022-11-02T07:16:59.314" v="1673" actId="478"/>
          <ac:spMkLst>
            <pc:docMk/>
            <pc:sldMk cId="3496050008" sldId="289"/>
            <ac:spMk id="417" creationId="{0FE424A4-8A6A-B0AE-7471-C8DE6EA3D7AE}"/>
          </ac:spMkLst>
        </pc:spChg>
        <pc:spChg chg="del mod topLvl">
          <ac:chgData name="Sven Van de Velde" userId="00b08bc3e1e83696" providerId="LiveId" clId="{A25D7637-D0B6-4F5D-BABA-66A05ED2ACB9}" dt="2022-11-02T07:16:59.314" v="1673" actId="478"/>
          <ac:spMkLst>
            <pc:docMk/>
            <pc:sldMk cId="3496050008" sldId="289"/>
            <ac:spMk id="419" creationId="{7FF6F216-B6D0-0C4A-5F5E-6A2E639A0666}"/>
          </ac:spMkLst>
        </pc:spChg>
        <pc:spChg chg="del mod topLvl">
          <ac:chgData name="Sven Van de Velde" userId="00b08bc3e1e83696" providerId="LiveId" clId="{A25D7637-D0B6-4F5D-BABA-66A05ED2ACB9}" dt="2022-11-02T07:16:59.314" v="1673" actId="478"/>
          <ac:spMkLst>
            <pc:docMk/>
            <pc:sldMk cId="3496050008" sldId="289"/>
            <ac:spMk id="420" creationId="{0FAA81E9-9A8A-35CA-6CAC-2E46C5D54605}"/>
          </ac:spMkLst>
        </pc:spChg>
        <pc:spChg chg="del mod topLvl">
          <ac:chgData name="Sven Van de Velde" userId="00b08bc3e1e83696" providerId="LiveId" clId="{A25D7637-D0B6-4F5D-BABA-66A05ED2ACB9}" dt="2022-11-02T07:16:59.314" v="1673" actId="478"/>
          <ac:spMkLst>
            <pc:docMk/>
            <pc:sldMk cId="3496050008" sldId="289"/>
            <ac:spMk id="422" creationId="{15AF02A6-174C-18C3-FA89-E58D0A628E9C}"/>
          </ac:spMkLst>
        </pc:spChg>
        <pc:spChg chg="del mod topLvl">
          <ac:chgData name="Sven Van de Velde" userId="00b08bc3e1e83696" providerId="LiveId" clId="{A25D7637-D0B6-4F5D-BABA-66A05ED2ACB9}" dt="2022-11-02T07:16:59.314" v="1673" actId="478"/>
          <ac:spMkLst>
            <pc:docMk/>
            <pc:sldMk cId="3496050008" sldId="289"/>
            <ac:spMk id="423" creationId="{4159225E-5111-7F96-3075-FA916F0FE9F1}"/>
          </ac:spMkLst>
        </pc:spChg>
        <pc:spChg chg="del mod topLvl">
          <ac:chgData name="Sven Van de Velde" userId="00b08bc3e1e83696" providerId="LiveId" clId="{A25D7637-D0B6-4F5D-BABA-66A05ED2ACB9}" dt="2022-11-02T07:16:59.314" v="1673" actId="478"/>
          <ac:spMkLst>
            <pc:docMk/>
            <pc:sldMk cId="3496050008" sldId="289"/>
            <ac:spMk id="425" creationId="{2F13F4B1-6DA4-4A1E-C2CA-5A594C3F97CE}"/>
          </ac:spMkLst>
        </pc:spChg>
        <pc:spChg chg="del mod topLvl">
          <ac:chgData name="Sven Van de Velde" userId="00b08bc3e1e83696" providerId="LiveId" clId="{A25D7637-D0B6-4F5D-BABA-66A05ED2ACB9}" dt="2022-11-02T07:16:59.314" v="1673" actId="478"/>
          <ac:spMkLst>
            <pc:docMk/>
            <pc:sldMk cId="3496050008" sldId="289"/>
            <ac:spMk id="426" creationId="{3117D153-2D59-2FD2-9B11-043AB87209D3}"/>
          </ac:spMkLst>
        </pc:spChg>
        <pc:spChg chg="add del mod">
          <ac:chgData name="Sven Van de Velde" userId="00b08bc3e1e83696" providerId="LiveId" clId="{A25D7637-D0B6-4F5D-BABA-66A05ED2ACB9}" dt="2022-11-02T07:16:59.314" v="1673" actId="478"/>
          <ac:spMkLst>
            <pc:docMk/>
            <pc:sldMk cId="3496050008" sldId="289"/>
            <ac:spMk id="427" creationId="{119B0DEA-F56E-D9A9-5D1F-20F594619541}"/>
          </ac:spMkLst>
        </pc:spChg>
        <pc:spChg chg="del mod topLvl">
          <ac:chgData name="Sven Van de Velde" userId="00b08bc3e1e83696" providerId="LiveId" clId="{A25D7637-D0B6-4F5D-BABA-66A05ED2ACB9}" dt="2022-11-02T07:16:59.314" v="1673" actId="478"/>
          <ac:spMkLst>
            <pc:docMk/>
            <pc:sldMk cId="3496050008" sldId="289"/>
            <ac:spMk id="429" creationId="{285AB830-9DDE-C763-35F9-3A29B44FB67E}"/>
          </ac:spMkLst>
        </pc:spChg>
        <pc:spChg chg="del mod topLvl">
          <ac:chgData name="Sven Van de Velde" userId="00b08bc3e1e83696" providerId="LiveId" clId="{A25D7637-D0B6-4F5D-BABA-66A05ED2ACB9}" dt="2022-11-02T07:16:59.314" v="1673" actId="478"/>
          <ac:spMkLst>
            <pc:docMk/>
            <pc:sldMk cId="3496050008" sldId="289"/>
            <ac:spMk id="430" creationId="{E76ADC3C-FDD4-5CE9-3692-ED00DA5C1776}"/>
          </ac:spMkLst>
        </pc:spChg>
        <pc:spChg chg="del mod topLvl">
          <ac:chgData name="Sven Van de Velde" userId="00b08bc3e1e83696" providerId="LiveId" clId="{A25D7637-D0B6-4F5D-BABA-66A05ED2ACB9}" dt="2022-11-02T07:16:59.314" v="1673" actId="478"/>
          <ac:spMkLst>
            <pc:docMk/>
            <pc:sldMk cId="3496050008" sldId="289"/>
            <ac:spMk id="432" creationId="{266708FD-A80C-DBA7-FAE7-C99FC21696F6}"/>
          </ac:spMkLst>
        </pc:spChg>
        <pc:spChg chg="del mod topLvl">
          <ac:chgData name="Sven Van de Velde" userId="00b08bc3e1e83696" providerId="LiveId" clId="{A25D7637-D0B6-4F5D-BABA-66A05ED2ACB9}" dt="2022-11-02T07:16:59.314" v="1673" actId="478"/>
          <ac:spMkLst>
            <pc:docMk/>
            <pc:sldMk cId="3496050008" sldId="289"/>
            <ac:spMk id="433" creationId="{D6F59CA4-0B0A-604F-FBFA-19B3DCAEBA48}"/>
          </ac:spMkLst>
        </pc:spChg>
        <pc:spChg chg="del mod topLvl">
          <ac:chgData name="Sven Van de Velde" userId="00b08bc3e1e83696" providerId="LiveId" clId="{A25D7637-D0B6-4F5D-BABA-66A05ED2ACB9}" dt="2022-11-02T07:16:59.314" v="1673" actId="478"/>
          <ac:spMkLst>
            <pc:docMk/>
            <pc:sldMk cId="3496050008" sldId="289"/>
            <ac:spMk id="435" creationId="{8D385F1A-4F77-1D46-B551-D29365656F72}"/>
          </ac:spMkLst>
        </pc:spChg>
        <pc:spChg chg="del mod topLvl">
          <ac:chgData name="Sven Van de Velde" userId="00b08bc3e1e83696" providerId="LiveId" clId="{A25D7637-D0B6-4F5D-BABA-66A05ED2ACB9}" dt="2022-11-02T07:16:59.314" v="1673" actId="478"/>
          <ac:spMkLst>
            <pc:docMk/>
            <pc:sldMk cId="3496050008" sldId="289"/>
            <ac:spMk id="436" creationId="{72AF28BE-88A7-612D-DFF6-94274E4C793C}"/>
          </ac:spMkLst>
        </pc:spChg>
        <pc:spChg chg="del mod topLvl">
          <ac:chgData name="Sven Van de Velde" userId="00b08bc3e1e83696" providerId="LiveId" clId="{A25D7637-D0B6-4F5D-BABA-66A05ED2ACB9}" dt="2022-11-02T07:16:59.314" v="1673" actId="478"/>
          <ac:spMkLst>
            <pc:docMk/>
            <pc:sldMk cId="3496050008" sldId="289"/>
            <ac:spMk id="438" creationId="{BA3E796C-5593-6570-F4FA-9B5A1654355D}"/>
          </ac:spMkLst>
        </pc:spChg>
        <pc:spChg chg="del mod topLvl">
          <ac:chgData name="Sven Van de Velde" userId="00b08bc3e1e83696" providerId="LiveId" clId="{A25D7637-D0B6-4F5D-BABA-66A05ED2ACB9}" dt="2022-11-02T07:16:59.314" v="1673" actId="478"/>
          <ac:spMkLst>
            <pc:docMk/>
            <pc:sldMk cId="3496050008" sldId="289"/>
            <ac:spMk id="439" creationId="{02DC4060-C4A2-0AA8-2F64-64828DBA2CBC}"/>
          </ac:spMkLst>
        </pc:spChg>
        <pc:spChg chg="del mod topLvl">
          <ac:chgData name="Sven Van de Velde" userId="00b08bc3e1e83696" providerId="LiveId" clId="{A25D7637-D0B6-4F5D-BABA-66A05ED2ACB9}" dt="2022-11-02T07:16:59.314" v="1673" actId="478"/>
          <ac:spMkLst>
            <pc:docMk/>
            <pc:sldMk cId="3496050008" sldId="289"/>
            <ac:spMk id="441" creationId="{C3A817C4-2199-EAC6-F88B-22A53600D85A}"/>
          </ac:spMkLst>
        </pc:spChg>
        <pc:spChg chg="del mod topLvl">
          <ac:chgData name="Sven Van de Velde" userId="00b08bc3e1e83696" providerId="LiveId" clId="{A25D7637-D0B6-4F5D-BABA-66A05ED2ACB9}" dt="2022-11-02T07:16:59.314" v="1673" actId="478"/>
          <ac:spMkLst>
            <pc:docMk/>
            <pc:sldMk cId="3496050008" sldId="289"/>
            <ac:spMk id="442" creationId="{02494949-15BF-EBCE-D5E5-CFB4BFEA12AC}"/>
          </ac:spMkLst>
        </pc:spChg>
        <pc:spChg chg="del mod topLvl">
          <ac:chgData name="Sven Van de Velde" userId="00b08bc3e1e83696" providerId="LiveId" clId="{A25D7637-D0B6-4F5D-BABA-66A05ED2ACB9}" dt="2022-11-02T07:16:59.314" v="1673" actId="478"/>
          <ac:spMkLst>
            <pc:docMk/>
            <pc:sldMk cId="3496050008" sldId="289"/>
            <ac:spMk id="444" creationId="{73EC67C5-4D4F-1F39-E41B-5839C156B3FF}"/>
          </ac:spMkLst>
        </pc:spChg>
        <pc:spChg chg="del mod topLvl">
          <ac:chgData name="Sven Van de Velde" userId="00b08bc3e1e83696" providerId="LiveId" clId="{A25D7637-D0B6-4F5D-BABA-66A05ED2ACB9}" dt="2022-11-02T07:16:59.314" v="1673" actId="478"/>
          <ac:spMkLst>
            <pc:docMk/>
            <pc:sldMk cId="3496050008" sldId="289"/>
            <ac:spMk id="445" creationId="{DCDF0AC8-5E09-C2A5-BFC4-494D2AAC2320}"/>
          </ac:spMkLst>
        </pc:spChg>
        <pc:spChg chg="del mod topLvl">
          <ac:chgData name="Sven Van de Velde" userId="00b08bc3e1e83696" providerId="LiveId" clId="{A25D7637-D0B6-4F5D-BABA-66A05ED2ACB9}" dt="2022-11-02T07:16:59.314" v="1673" actId="478"/>
          <ac:spMkLst>
            <pc:docMk/>
            <pc:sldMk cId="3496050008" sldId="289"/>
            <ac:spMk id="447" creationId="{93E77D0D-ADED-1F0C-2DDB-49A6F93064F4}"/>
          </ac:spMkLst>
        </pc:spChg>
        <pc:spChg chg="del mod topLvl">
          <ac:chgData name="Sven Van de Velde" userId="00b08bc3e1e83696" providerId="LiveId" clId="{A25D7637-D0B6-4F5D-BABA-66A05ED2ACB9}" dt="2022-11-02T07:16:59.314" v="1673" actId="478"/>
          <ac:spMkLst>
            <pc:docMk/>
            <pc:sldMk cId="3496050008" sldId="289"/>
            <ac:spMk id="448" creationId="{4E7DA273-2537-2E08-723B-CF03526A8476}"/>
          </ac:spMkLst>
        </pc:spChg>
        <pc:spChg chg="add del mod">
          <ac:chgData name="Sven Van de Velde" userId="00b08bc3e1e83696" providerId="LiveId" clId="{A25D7637-D0B6-4F5D-BABA-66A05ED2ACB9}" dt="2022-11-02T07:16:59.314" v="1673" actId="478"/>
          <ac:spMkLst>
            <pc:docMk/>
            <pc:sldMk cId="3496050008" sldId="289"/>
            <ac:spMk id="449" creationId="{A9F27EE6-D610-4356-ACD4-4C1850C98861}"/>
          </ac:spMkLst>
        </pc:spChg>
        <pc:spChg chg="del mod topLvl">
          <ac:chgData name="Sven Van de Velde" userId="00b08bc3e1e83696" providerId="LiveId" clId="{A25D7637-D0B6-4F5D-BABA-66A05ED2ACB9}" dt="2022-11-02T07:16:59.314" v="1673" actId="478"/>
          <ac:spMkLst>
            <pc:docMk/>
            <pc:sldMk cId="3496050008" sldId="289"/>
            <ac:spMk id="451" creationId="{1B4DB391-3AC9-0FB3-4C02-70764C1D1922}"/>
          </ac:spMkLst>
        </pc:spChg>
        <pc:spChg chg="del mod topLvl">
          <ac:chgData name="Sven Van de Velde" userId="00b08bc3e1e83696" providerId="LiveId" clId="{A25D7637-D0B6-4F5D-BABA-66A05ED2ACB9}" dt="2022-11-02T07:16:59.314" v="1673" actId="478"/>
          <ac:spMkLst>
            <pc:docMk/>
            <pc:sldMk cId="3496050008" sldId="289"/>
            <ac:spMk id="452" creationId="{BDEDE378-4470-B2B7-DDD4-03EE970AB893}"/>
          </ac:spMkLst>
        </pc:spChg>
        <pc:spChg chg="del mod topLvl">
          <ac:chgData name="Sven Van de Velde" userId="00b08bc3e1e83696" providerId="LiveId" clId="{A25D7637-D0B6-4F5D-BABA-66A05ED2ACB9}" dt="2022-11-02T07:16:59.314" v="1673" actId="478"/>
          <ac:spMkLst>
            <pc:docMk/>
            <pc:sldMk cId="3496050008" sldId="289"/>
            <ac:spMk id="454" creationId="{A9C47AF3-5A29-29B6-E13E-59BD0E454837}"/>
          </ac:spMkLst>
        </pc:spChg>
        <pc:spChg chg="del mod topLvl">
          <ac:chgData name="Sven Van de Velde" userId="00b08bc3e1e83696" providerId="LiveId" clId="{A25D7637-D0B6-4F5D-BABA-66A05ED2ACB9}" dt="2022-11-02T07:16:59.314" v="1673" actId="478"/>
          <ac:spMkLst>
            <pc:docMk/>
            <pc:sldMk cId="3496050008" sldId="289"/>
            <ac:spMk id="455" creationId="{A714E99E-3334-B856-FC35-14B862CF1A0F}"/>
          </ac:spMkLst>
        </pc:spChg>
        <pc:spChg chg="del mod topLvl">
          <ac:chgData name="Sven Van de Velde" userId="00b08bc3e1e83696" providerId="LiveId" clId="{A25D7637-D0B6-4F5D-BABA-66A05ED2ACB9}" dt="2022-11-02T07:16:59.314" v="1673" actId="478"/>
          <ac:spMkLst>
            <pc:docMk/>
            <pc:sldMk cId="3496050008" sldId="289"/>
            <ac:spMk id="457" creationId="{00C9CC2F-01C9-2342-7081-01A3C0A9F031}"/>
          </ac:spMkLst>
        </pc:spChg>
        <pc:spChg chg="del mod topLvl">
          <ac:chgData name="Sven Van de Velde" userId="00b08bc3e1e83696" providerId="LiveId" clId="{A25D7637-D0B6-4F5D-BABA-66A05ED2ACB9}" dt="2022-11-02T07:16:59.314" v="1673" actId="478"/>
          <ac:spMkLst>
            <pc:docMk/>
            <pc:sldMk cId="3496050008" sldId="289"/>
            <ac:spMk id="458" creationId="{F5D7937F-D5DE-A99A-58D8-D6E60873E730}"/>
          </ac:spMkLst>
        </pc:spChg>
        <pc:spChg chg="del mod topLvl">
          <ac:chgData name="Sven Van de Velde" userId="00b08bc3e1e83696" providerId="LiveId" clId="{A25D7637-D0B6-4F5D-BABA-66A05ED2ACB9}" dt="2022-11-02T07:16:59.314" v="1673" actId="478"/>
          <ac:spMkLst>
            <pc:docMk/>
            <pc:sldMk cId="3496050008" sldId="289"/>
            <ac:spMk id="460" creationId="{F1B06F05-BEE8-E6C8-5AD2-B2B8F9FB437C}"/>
          </ac:spMkLst>
        </pc:spChg>
        <pc:spChg chg="del mod topLvl">
          <ac:chgData name="Sven Van de Velde" userId="00b08bc3e1e83696" providerId="LiveId" clId="{A25D7637-D0B6-4F5D-BABA-66A05ED2ACB9}" dt="2022-11-02T07:16:59.314" v="1673" actId="478"/>
          <ac:spMkLst>
            <pc:docMk/>
            <pc:sldMk cId="3496050008" sldId="289"/>
            <ac:spMk id="461" creationId="{319EB08E-6A9B-2670-8E63-96D142B1F89D}"/>
          </ac:spMkLst>
        </pc:spChg>
        <pc:spChg chg="del mod topLvl">
          <ac:chgData name="Sven Van de Velde" userId="00b08bc3e1e83696" providerId="LiveId" clId="{A25D7637-D0B6-4F5D-BABA-66A05ED2ACB9}" dt="2022-11-02T07:16:59.314" v="1673" actId="478"/>
          <ac:spMkLst>
            <pc:docMk/>
            <pc:sldMk cId="3496050008" sldId="289"/>
            <ac:spMk id="463" creationId="{1B3BD436-7270-19CA-CB0C-AA66030ACBBF}"/>
          </ac:spMkLst>
        </pc:spChg>
        <pc:spChg chg="del mod topLvl">
          <ac:chgData name="Sven Van de Velde" userId="00b08bc3e1e83696" providerId="LiveId" clId="{A25D7637-D0B6-4F5D-BABA-66A05ED2ACB9}" dt="2022-11-02T07:16:59.314" v="1673" actId="478"/>
          <ac:spMkLst>
            <pc:docMk/>
            <pc:sldMk cId="3496050008" sldId="289"/>
            <ac:spMk id="464" creationId="{FAD6DA0A-94FB-B976-9F49-ADDC48495809}"/>
          </ac:spMkLst>
        </pc:spChg>
        <pc:spChg chg="del mod topLvl">
          <ac:chgData name="Sven Van de Velde" userId="00b08bc3e1e83696" providerId="LiveId" clId="{A25D7637-D0B6-4F5D-BABA-66A05ED2ACB9}" dt="2022-11-02T07:16:59.314" v="1673" actId="478"/>
          <ac:spMkLst>
            <pc:docMk/>
            <pc:sldMk cId="3496050008" sldId="289"/>
            <ac:spMk id="466" creationId="{44593029-B147-E201-68A9-CEB917B0781C}"/>
          </ac:spMkLst>
        </pc:spChg>
        <pc:spChg chg="del mod topLvl">
          <ac:chgData name="Sven Van de Velde" userId="00b08bc3e1e83696" providerId="LiveId" clId="{A25D7637-D0B6-4F5D-BABA-66A05ED2ACB9}" dt="2022-11-02T07:16:59.314" v="1673" actId="478"/>
          <ac:spMkLst>
            <pc:docMk/>
            <pc:sldMk cId="3496050008" sldId="289"/>
            <ac:spMk id="467" creationId="{2A6D5B04-E22F-ACD4-5676-1B17C7717CC5}"/>
          </ac:spMkLst>
        </pc:spChg>
        <pc:spChg chg="del mod topLvl">
          <ac:chgData name="Sven Van de Velde" userId="00b08bc3e1e83696" providerId="LiveId" clId="{A25D7637-D0B6-4F5D-BABA-66A05ED2ACB9}" dt="2022-11-02T07:16:59.314" v="1673" actId="478"/>
          <ac:spMkLst>
            <pc:docMk/>
            <pc:sldMk cId="3496050008" sldId="289"/>
            <ac:spMk id="469" creationId="{15C5A49A-01F4-FD4F-9438-568EC6436E7C}"/>
          </ac:spMkLst>
        </pc:spChg>
        <pc:spChg chg="del mod topLvl">
          <ac:chgData name="Sven Van de Velde" userId="00b08bc3e1e83696" providerId="LiveId" clId="{A25D7637-D0B6-4F5D-BABA-66A05ED2ACB9}" dt="2022-11-02T07:16:59.314" v="1673" actId="478"/>
          <ac:spMkLst>
            <pc:docMk/>
            <pc:sldMk cId="3496050008" sldId="289"/>
            <ac:spMk id="470" creationId="{7C6A7E01-2BE8-BD37-CDFB-5FDE17AC4750}"/>
          </ac:spMkLst>
        </pc:spChg>
        <pc:spChg chg="add del mod">
          <ac:chgData name="Sven Van de Velde" userId="00b08bc3e1e83696" providerId="LiveId" clId="{A25D7637-D0B6-4F5D-BABA-66A05ED2ACB9}" dt="2022-11-02T07:01:53.668" v="1387" actId="478"/>
          <ac:spMkLst>
            <pc:docMk/>
            <pc:sldMk cId="3496050008" sldId="289"/>
            <ac:spMk id="471" creationId="{8EE4DD89-01E0-E629-40F0-69E045263C7C}"/>
          </ac:spMkLst>
        </pc:spChg>
        <pc:spChg chg="del mod topLvl">
          <ac:chgData name="Sven Van de Velde" userId="00b08bc3e1e83696" providerId="LiveId" clId="{A25D7637-D0B6-4F5D-BABA-66A05ED2ACB9}" dt="2022-11-02T07:01:53.668" v="1387" actId="478"/>
          <ac:spMkLst>
            <pc:docMk/>
            <pc:sldMk cId="3496050008" sldId="289"/>
            <ac:spMk id="473" creationId="{F9D91222-08DE-EF62-B9FE-F96A91552E6C}"/>
          </ac:spMkLst>
        </pc:spChg>
        <pc:spChg chg="del mod topLvl">
          <ac:chgData name="Sven Van de Velde" userId="00b08bc3e1e83696" providerId="LiveId" clId="{A25D7637-D0B6-4F5D-BABA-66A05ED2ACB9}" dt="2022-11-02T07:01:53.668" v="1387" actId="478"/>
          <ac:spMkLst>
            <pc:docMk/>
            <pc:sldMk cId="3496050008" sldId="289"/>
            <ac:spMk id="474" creationId="{53CDAA80-9473-3E3E-FEA6-4BAD95E1002D}"/>
          </ac:spMkLst>
        </pc:spChg>
        <pc:spChg chg="del mod topLvl">
          <ac:chgData name="Sven Van de Velde" userId="00b08bc3e1e83696" providerId="LiveId" clId="{A25D7637-D0B6-4F5D-BABA-66A05ED2ACB9}" dt="2022-11-02T07:01:53.668" v="1387" actId="478"/>
          <ac:spMkLst>
            <pc:docMk/>
            <pc:sldMk cId="3496050008" sldId="289"/>
            <ac:spMk id="476" creationId="{11AB42A0-42A7-645D-70F0-E8CBA556FC56}"/>
          </ac:spMkLst>
        </pc:spChg>
        <pc:spChg chg="del mod topLvl">
          <ac:chgData name="Sven Van de Velde" userId="00b08bc3e1e83696" providerId="LiveId" clId="{A25D7637-D0B6-4F5D-BABA-66A05ED2ACB9}" dt="2022-11-02T07:01:53.668" v="1387" actId="478"/>
          <ac:spMkLst>
            <pc:docMk/>
            <pc:sldMk cId="3496050008" sldId="289"/>
            <ac:spMk id="477" creationId="{B2DBF38B-DB46-1151-536C-F8BBCD6BEB19}"/>
          </ac:spMkLst>
        </pc:spChg>
        <pc:spChg chg="del mod topLvl">
          <ac:chgData name="Sven Van de Velde" userId="00b08bc3e1e83696" providerId="LiveId" clId="{A25D7637-D0B6-4F5D-BABA-66A05ED2ACB9}" dt="2022-11-02T07:01:53.668" v="1387" actId="478"/>
          <ac:spMkLst>
            <pc:docMk/>
            <pc:sldMk cId="3496050008" sldId="289"/>
            <ac:spMk id="479" creationId="{DC5EC13F-7B6E-DFA3-952F-5BEBC923126F}"/>
          </ac:spMkLst>
        </pc:spChg>
        <pc:spChg chg="del mod topLvl">
          <ac:chgData name="Sven Van de Velde" userId="00b08bc3e1e83696" providerId="LiveId" clId="{A25D7637-D0B6-4F5D-BABA-66A05ED2ACB9}" dt="2022-11-02T07:01:53.668" v="1387" actId="478"/>
          <ac:spMkLst>
            <pc:docMk/>
            <pc:sldMk cId="3496050008" sldId="289"/>
            <ac:spMk id="480" creationId="{8B49E43B-756B-A519-73A0-BB23AFA77379}"/>
          </ac:spMkLst>
        </pc:spChg>
        <pc:spChg chg="del mod topLvl">
          <ac:chgData name="Sven Van de Velde" userId="00b08bc3e1e83696" providerId="LiveId" clId="{A25D7637-D0B6-4F5D-BABA-66A05ED2ACB9}" dt="2022-11-02T07:01:53.668" v="1387" actId="478"/>
          <ac:spMkLst>
            <pc:docMk/>
            <pc:sldMk cId="3496050008" sldId="289"/>
            <ac:spMk id="482" creationId="{9D37DF2F-1DAA-85FD-D67E-3B76B6BB7708}"/>
          </ac:spMkLst>
        </pc:spChg>
        <pc:spChg chg="del mod topLvl">
          <ac:chgData name="Sven Van de Velde" userId="00b08bc3e1e83696" providerId="LiveId" clId="{A25D7637-D0B6-4F5D-BABA-66A05ED2ACB9}" dt="2022-11-02T07:01:53.668" v="1387" actId="478"/>
          <ac:spMkLst>
            <pc:docMk/>
            <pc:sldMk cId="3496050008" sldId="289"/>
            <ac:spMk id="483" creationId="{975EC343-CF40-1440-41E6-55D532AB50D3}"/>
          </ac:spMkLst>
        </pc:spChg>
        <pc:spChg chg="del mod topLvl">
          <ac:chgData name="Sven Van de Velde" userId="00b08bc3e1e83696" providerId="LiveId" clId="{A25D7637-D0B6-4F5D-BABA-66A05ED2ACB9}" dt="2022-11-02T07:01:53.668" v="1387" actId="478"/>
          <ac:spMkLst>
            <pc:docMk/>
            <pc:sldMk cId="3496050008" sldId="289"/>
            <ac:spMk id="485" creationId="{7952914A-1545-41EF-8BDE-2695121C3B13}"/>
          </ac:spMkLst>
        </pc:spChg>
        <pc:spChg chg="del mod topLvl">
          <ac:chgData name="Sven Van de Velde" userId="00b08bc3e1e83696" providerId="LiveId" clId="{A25D7637-D0B6-4F5D-BABA-66A05ED2ACB9}" dt="2022-11-02T07:01:53.668" v="1387" actId="478"/>
          <ac:spMkLst>
            <pc:docMk/>
            <pc:sldMk cId="3496050008" sldId="289"/>
            <ac:spMk id="486" creationId="{29BC847C-AF88-3C85-231E-07B4B6423343}"/>
          </ac:spMkLst>
        </pc:spChg>
        <pc:spChg chg="del mod topLvl">
          <ac:chgData name="Sven Van de Velde" userId="00b08bc3e1e83696" providerId="LiveId" clId="{A25D7637-D0B6-4F5D-BABA-66A05ED2ACB9}" dt="2022-11-02T07:01:53.668" v="1387" actId="478"/>
          <ac:spMkLst>
            <pc:docMk/>
            <pc:sldMk cId="3496050008" sldId="289"/>
            <ac:spMk id="488" creationId="{5D7E3EC0-9264-6E28-2E07-AE758DC8909A}"/>
          </ac:spMkLst>
        </pc:spChg>
        <pc:spChg chg="del mod topLvl">
          <ac:chgData name="Sven Van de Velde" userId="00b08bc3e1e83696" providerId="LiveId" clId="{A25D7637-D0B6-4F5D-BABA-66A05ED2ACB9}" dt="2022-11-02T07:01:53.668" v="1387" actId="478"/>
          <ac:spMkLst>
            <pc:docMk/>
            <pc:sldMk cId="3496050008" sldId="289"/>
            <ac:spMk id="489" creationId="{A66FB8C6-1D80-9B20-5BAA-2BBB18999C1D}"/>
          </ac:spMkLst>
        </pc:spChg>
        <pc:spChg chg="del mod topLvl">
          <ac:chgData name="Sven Van de Velde" userId="00b08bc3e1e83696" providerId="LiveId" clId="{A25D7637-D0B6-4F5D-BABA-66A05ED2ACB9}" dt="2022-11-02T07:01:53.668" v="1387" actId="478"/>
          <ac:spMkLst>
            <pc:docMk/>
            <pc:sldMk cId="3496050008" sldId="289"/>
            <ac:spMk id="491" creationId="{814A6B89-B5B9-1F49-F2FF-9358FBA251C4}"/>
          </ac:spMkLst>
        </pc:spChg>
        <pc:spChg chg="del mod topLvl">
          <ac:chgData name="Sven Van de Velde" userId="00b08bc3e1e83696" providerId="LiveId" clId="{A25D7637-D0B6-4F5D-BABA-66A05ED2ACB9}" dt="2022-11-02T07:01:53.668" v="1387" actId="478"/>
          <ac:spMkLst>
            <pc:docMk/>
            <pc:sldMk cId="3496050008" sldId="289"/>
            <ac:spMk id="492" creationId="{EEDFF395-A524-A0D7-A131-146EE637390D}"/>
          </ac:spMkLst>
        </pc:spChg>
        <pc:spChg chg="del mod topLvl">
          <ac:chgData name="Sven Van de Velde" userId="00b08bc3e1e83696" providerId="LiveId" clId="{A25D7637-D0B6-4F5D-BABA-66A05ED2ACB9}" dt="2022-11-02T07:01:53.668" v="1387" actId="478"/>
          <ac:spMkLst>
            <pc:docMk/>
            <pc:sldMk cId="3496050008" sldId="289"/>
            <ac:spMk id="494" creationId="{6C08224A-59FC-2FC6-0560-BC13631DF8F4}"/>
          </ac:spMkLst>
        </pc:spChg>
        <pc:spChg chg="del mod topLvl">
          <ac:chgData name="Sven Van de Velde" userId="00b08bc3e1e83696" providerId="LiveId" clId="{A25D7637-D0B6-4F5D-BABA-66A05ED2ACB9}" dt="2022-11-02T07:01:53.668" v="1387" actId="478"/>
          <ac:spMkLst>
            <pc:docMk/>
            <pc:sldMk cId="3496050008" sldId="289"/>
            <ac:spMk id="495" creationId="{E5F25C5A-C95B-F4ED-CEA4-382C35BA6F87}"/>
          </ac:spMkLst>
        </pc:spChg>
        <pc:spChg chg="add del mod">
          <ac:chgData name="Sven Van de Velde" userId="00b08bc3e1e83696" providerId="LiveId" clId="{A25D7637-D0B6-4F5D-BABA-66A05ED2ACB9}" dt="2022-11-01T20:50:17.956" v="1213" actId="478"/>
          <ac:spMkLst>
            <pc:docMk/>
            <pc:sldMk cId="3496050008" sldId="289"/>
            <ac:spMk id="496" creationId="{00B704B7-2049-D657-A6C4-A1D9F591BA0B}"/>
          </ac:spMkLst>
        </pc:spChg>
        <pc:spChg chg="mod">
          <ac:chgData name="Sven Van de Velde" userId="00b08bc3e1e83696" providerId="LiveId" clId="{A25D7637-D0B6-4F5D-BABA-66A05ED2ACB9}" dt="2022-11-01T20:50:16.646" v="1212"/>
          <ac:spMkLst>
            <pc:docMk/>
            <pc:sldMk cId="3496050008" sldId="289"/>
            <ac:spMk id="498" creationId="{8E4F0265-B8B8-28DA-056F-203B5E23004E}"/>
          </ac:spMkLst>
        </pc:spChg>
        <pc:spChg chg="mod">
          <ac:chgData name="Sven Van de Velde" userId="00b08bc3e1e83696" providerId="LiveId" clId="{A25D7637-D0B6-4F5D-BABA-66A05ED2ACB9}" dt="2022-11-01T20:50:16.646" v="1212"/>
          <ac:spMkLst>
            <pc:docMk/>
            <pc:sldMk cId="3496050008" sldId="289"/>
            <ac:spMk id="499" creationId="{46D704BF-DC5D-144D-9320-7923965009DA}"/>
          </ac:spMkLst>
        </pc:spChg>
        <pc:spChg chg="mod">
          <ac:chgData name="Sven Van de Velde" userId="00b08bc3e1e83696" providerId="LiveId" clId="{A25D7637-D0B6-4F5D-BABA-66A05ED2ACB9}" dt="2022-11-01T20:50:16.646" v="1212"/>
          <ac:spMkLst>
            <pc:docMk/>
            <pc:sldMk cId="3496050008" sldId="289"/>
            <ac:spMk id="501" creationId="{3F723D57-6E49-C5C5-8A2A-C4F68FDCE440}"/>
          </ac:spMkLst>
        </pc:spChg>
        <pc:spChg chg="mod">
          <ac:chgData name="Sven Van de Velde" userId="00b08bc3e1e83696" providerId="LiveId" clId="{A25D7637-D0B6-4F5D-BABA-66A05ED2ACB9}" dt="2022-11-01T20:50:16.646" v="1212"/>
          <ac:spMkLst>
            <pc:docMk/>
            <pc:sldMk cId="3496050008" sldId="289"/>
            <ac:spMk id="502" creationId="{D17EAEA3-26CF-C26E-B6AF-45020CDB2757}"/>
          </ac:spMkLst>
        </pc:spChg>
        <pc:spChg chg="mod">
          <ac:chgData name="Sven Van de Velde" userId="00b08bc3e1e83696" providerId="LiveId" clId="{A25D7637-D0B6-4F5D-BABA-66A05ED2ACB9}" dt="2022-11-01T20:50:16.646" v="1212"/>
          <ac:spMkLst>
            <pc:docMk/>
            <pc:sldMk cId="3496050008" sldId="289"/>
            <ac:spMk id="504" creationId="{CB9AE651-5FE8-CD10-0A01-AD6F64911AF7}"/>
          </ac:spMkLst>
        </pc:spChg>
        <pc:spChg chg="mod">
          <ac:chgData name="Sven Van de Velde" userId="00b08bc3e1e83696" providerId="LiveId" clId="{A25D7637-D0B6-4F5D-BABA-66A05ED2ACB9}" dt="2022-11-01T20:50:16.646" v="1212"/>
          <ac:spMkLst>
            <pc:docMk/>
            <pc:sldMk cId="3496050008" sldId="289"/>
            <ac:spMk id="505" creationId="{0A12BB87-6C3C-44B6-F145-6CA6F82B85A2}"/>
          </ac:spMkLst>
        </pc:spChg>
        <pc:spChg chg="mod">
          <ac:chgData name="Sven Van de Velde" userId="00b08bc3e1e83696" providerId="LiveId" clId="{A25D7637-D0B6-4F5D-BABA-66A05ED2ACB9}" dt="2022-11-01T20:50:16.646" v="1212"/>
          <ac:spMkLst>
            <pc:docMk/>
            <pc:sldMk cId="3496050008" sldId="289"/>
            <ac:spMk id="507" creationId="{39016865-2EB4-D716-DF54-AFEC664382D7}"/>
          </ac:spMkLst>
        </pc:spChg>
        <pc:spChg chg="mod">
          <ac:chgData name="Sven Van de Velde" userId="00b08bc3e1e83696" providerId="LiveId" clId="{A25D7637-D0B6-4F5D-BABA-66A05ED2ACB9}" dt="2022-11-01T20:50:16.646" v="1212"/>
          <ac:spMkLst>
            <pc:docMk/>
            <pc:sldMk cId="3496050008" sldId="289"/>
            <ac:spMk id="508" creationId="{D9BB2000-CEF7-7E4D-615C-9D5D8C422B1A}"/>
          </ac:spMkLst>
        </pc:spChg>
        <pc:spChg chg="mod">
          <ac:chgData name="Sven Van de Velde" userId="00b08bc3e1e83696" providerId="LiveId" clId="{A25D7637-D0B6-4F5D-BABA-66A05ED2ACB9}" dt="2022-11-01T20:50:16.646" v="1212"/>
          <ac:spMkLst>
            <pc:docMk/>
            <pc:sldMk cId="3496050008" sldId="289"/>
            <ac:spMk id="510" creationId="{28BF4BAF-B484-A77E-E364-FA05CF4BF840}"/>
          </ac:spMkLst>
        </pc:spChg>
        <pc:spChg chg="mod">
          <ac:chgData name="Sven Van de Velde" userId="00b08bc3e1e83696" providerId="LiveId" clId="{A25D7637-D0B6-4F5D-BABA-66A05ED2ACB9}" dt="2022-11-01T20:50:16.646" v="1212"/>
          <ac:spMkLst>
            <pc:docMk/>
            <pc:sldMk cId="3496050008" sldId="289"/>
            <ac:spMk id="511" creationId="{8DB6CC3B-3EA6-7DC0-36DA-6E2B8D6D72D5}"/>
          </ac:spMkLst>
        </pc:spChg>
        <pc:spChg chg="mod">
          <ac:chgData name="Sven Van de Velde" userId="00b08bc3e1e83696" providerId="LiveId" clId="{A25D7637-D0B6-4F5D-BABA-66A05ED2ACB9}" dt="2022-11-01T20:50:16.646" v="1212"/>
          <ac:spMkLst>
            <pc:docMk/>
            <pc:sldMk cId="3496050008" sldId="289"/>
            <ac:spMk id="513" creationId="{93D8048A-5FAD-073D-2155-3D3B9542411A}"/>
          </ac:spMkLst>
        </pc:spChg>
        <pc:spChg chg="mod">
          <ac:chgData name="Sven Van de Velde" userId="00b08bc3e1e83696" providerId="LiveId" clId="{A25D7637-D0B6-4F5D-BABA-66A05ED2ACB9}" dt="2022-11-01T20:50:16.646" v="1212"/>
          <ac:spMkLst>
            <pc:docMk/>
            <pc:sldMk cId="3496050008" sldId="289"/>
            <ac:spMk id="514" creationId="{5C2DC99F-140C-98C5-7F15-AC9C0B12B23C}"/>
          </ac:spMkLst>
        </pc:spChg>
        <pc:spChg chg="mod">
          <ac:chgData name="Sven Van de Velde" userId="00b08bc3e1e83696" providerId="LiveId" clId="{A25D7637-D0B6-4F5D-BABA-66A05ED2ACB9}" dt="2022-11-01T20:50:16.646" v="1212"/>
          <ac:spMkLst>
            <pc:docMk/>
            <pc:sldMk cId="3496050008" sldId="289"/>
            <ac:spMk id="516" creationId="{FE235A60-1F72-81FE-D5C6-E881A7834767}"/>
          </ac:spMkLst>
        </pc:spChg>
        <pc:spChg chg="mod">
          <ac:chgData name="Sven Van de Velde" userId="00b08bc3e1e83696" providerId="LiveId" clId="{A25D7637-D0B6-4F5D-BABA-66A05ED2ACB9}" dt="2022-11-01T20:50:16.646" v="1212"/>
          <ac:spMkLst>
            <pc:docMk/>
            <pc:sldMk cId="3496050008" sldId="289"/>
            <ac:spMk id="517" creationId="{B4E7F836-882B-191F-8219-AEB4955A9555}"/>
          </ac:spMkLst>
        </pc:spChg>
        <pc:spChg chg="mod">
          <ac:chgData name="Sven Van de Velde" userId="00b08bc3e1e83696" providerId="LiveId" clId="{A25D7637-D0B6-4F5D-BABA-66A05ED2ACB9}" dt="2022-11-01T20:50:16.646" v="1212"/>
          <ac:spMkLst>
            <pc:docMk/>
            <pc:sldMk cId="3496050008" sldId="289"/>
            <ac:spMk id="519" creationId="{BD689F7E-824D-2A7A-B54A-7D431F1BF5BE}"/>
          </ac:spMkLst>
        </pc:spChg>
        <pc:spChg chg="mod">
          <ac:chgData name="Sven Van de Velde" userId="00b08bc3e1e83696" providerId="LiveId" clId="{A25D7637-D0B6-4F5D-BABA-66A05ED2ACB9}" dt="2022-11-01T20:50:16.646" v="1212"/>
          <ac:spMkLst>
            <pc:docMk/>
            <pc:sldMk cId="3496050008" sldId="289"/>
            <ac:spMk id="520" creationId="{A3768805-A79E-A347-17F2-D4B3DB1F65B0}"/>
          </ac:spMkLst>
        </pc:spChg>
        <pc:spChg chg="mod topLvl">
          <ac:chgData name="Sven Van de Velde" userId="00b08bc3e1e83696" providerId="LiveId" clId="{A25D7637-D0B6-4F5D-BABA-66A05ED2ACB9}" dt="2022-11-02T07:25:06.918" v="1733" actId="14100"/>
          <ac:spMkLst>
            <pc:docMk/>
            <pc:sldMk cId="3496050008" sldId="289"/>
            <ac:spMk id="522" creationId="{2C9A2B30-80AF-D99D-E40F-096B247C754A}"/>
          </ac:spMkLst>
        </pc:spChg>
        <pc:spChg chg="mod topLvl">
          <ac:chgData name="Sven Van de Velde" userId="00b08bc3e1e83696" providerId="LiveId" clId="{A25D7637-D0B6-4F5D-BABA-66A05ED2ACB9}" dt="2022-11-02T07:25:09.151" v="1734" actId="1036"/>
          <ac:spMkLst>
            <pc:docMk/>
            <pc:sldMk cId="3496050008" sldId="289"/>
            <ac:spMk id="523" creationId="{5A148016-29F2-FB50-1E16-93FB1D47F6F7}"/>
          </ac:spMkLst>
        </pc:spChg>
        <pc:spChg chg="del mod topLvl">
          <ac:chgData name="Sven Van de Velde" userId="00b08bc3e1e83696" providerId="LiveId" clId="{A25D7637-D0B6-4F5D-BABA-66A05ED2ACB9}" dt="2022-11-02T07:16:59.314" v="1673" actId="478"/>
          <ac:spMkLst>
            <pc:docMk/>
            <pc:sldMk cId="3496050008" sldId="289"/>
            <ac:spMk id="525" creationId="{8E3627F1-BC1B-44F7-DF5A-0B1EC57E88A8}"/>
          </ac:spMkLst>
        </pc:spChg>
        <pc:spChg chg="del mod topLvl">
          <ac:chgData name="Sven Van de Velde" userId="00b08bc3e1e83696" providerId="LiveId" clId="{A25D7637-D0B6-4F5D-BABA-66A05ED2ACB9}" dt="2022-11-02T07:16:59.314" v="1673" actId="478"/>
          <ac:spMkLst>
            <pc:docMk/>
            <pc:sldMk cId="3496050008" sldId="289"/>
            <ac:spMk id="526" creationId="{AB66B5F6-54DF-9DF8-611C-789C647BAC87}"/>
          </ac:spMkLst>
        </pc:spChg>
        <pc:spChg chg="del mod topLvl">
          <ac:chgData name="Sven Van de Velde" userId="00b08bc3e1e83696" providerId="LiveId" clId="{A25D7637-D0B6-4F5D-BABA-66A05ED2ACB9}" dt="2022-11-02T07:16:59.314" v="1673" actId="478"/>
          <ac:spMkLst>
            <pc:docMk/>
            <pc:sldMk cId="3496050008" sldId="289"/>
            <ac:spMk id="528" creationId="{901F8BA2-D918-AF61-A5E6-3ECD79A4018A}"/>
          </ac:spMkLst>
        </pc:spChg>
        <pc:spChg chg="del mod topLvl">
          <ac:chgData name="Sven Van de Velde" userId="00b08bc3e1e83696" providerId="LiveId" clId="{A25D7637-D0B6-4F5D-BABA-66A05ED2ACB9}" dt="2022-11-02T07:16:59.314" v="1673" actId="478"/>
          <ac:spMkLst>
            <pc:docMk/>
            <pc:sldMk cId="3496050008" sldId="289"/>
            <ac:spMk id="529" creationId="{E2361F31-CC81-3470-2B8C-F1C0583CAD9D}"/>
          </ac:spMkLst>
        </pc:spChg>
        <pc:spChg chg="del mod topLvl">
          <ac:chgData name="Sven Van de Velde" userId="00b08bc3e1e83696" providerId="LiveId" clId="{A25D7637-D0B6-4F5D-BABA-66A05ED2ACB9}" dt="2022-11-02T07:16:59.314" v="1673" actId="478"/>
          <ac:spMkLst>
            <pc:docMk/>
            <pc:sldMk cId="3496050008" sldId="289"/>
            <ac:spMk id="538" creationId="{81512BCF-9D88-1550-EEA5-DFE425BC1DF0}"/>
          </ac:spMkLst>
        </pc:spChg>
        <pc:spChg chg="del mod topLvl">
          <ac:chgData name="Sven Van de Velde" userId="00b08bc3e1e83696" providerId="LiveId" clId="{A25D7637-D0B6-4F5D-BABA-66A05ED2ACB9}" dt="2022-11-02T07:16:59.314" v="1673" actId="478"/>
          <ac:spMkLst>
            <pc:docMk/>
            <pc:sldMk cId="3496050008" sldId="289"/>
            <ac:spMk id="539" creationId="{5C567505-DB3E-B435-7ECE-959EF65A72BE}"/>
          </ac:spMkLst>
        </pc:spChg>
        <pc:spChg chg="del mod topLvl">
          <ac:chgData name="Sven Van de Velde" userId="00b08bc3e1e83696" providerId="LiveId" clId="{A25D7637-D0B6-4F5D-BABA-66A05ED2ACB9}" dt="2022-11-02T07:16:59.314" v="1673" actId="478"/>
          <ac:spMkLst>
            <pc:docMk/>
            <pc:sldMk cId="3496050008" sldId="289"/>
            <ac:spMk id="541" creationId="{2B39B737-BB0C-D490-E3E3-3CAA05E1D024}"/>
          </ac:spMkLst>
        </pc:spChg>
        <pc:spChg chg="del mod topLvl">
          <ac:chgData name="Sven Van de Velde" userId="00b08bc3e1e83696" providerId="LiveId" clId="{A25D7637-D0B6-4F5D-BABA-66A05ED2ACB9}" dt="2022-11-02T07:16:59.314" v="1673" actId="478"/>
          <ac:spMkLst>
            <pc:docMk/>
            <pc:sldMk cId="3496050008" sldId="289"/>
            <ac:spMk id="542" creationId="{2CFDE090-FA7F-2A73-B126-AEA0B4DABA3D}"/>
          </ac:spMkLst>
        </pc:spChg>
        <pc:spChg chg="add del mod">
          <ac:chgData name="Sven Van de Velde" userId="00b08bc3e1e83696" providerId="LiveId" clId="{A25D7637-D0B6-4F5D-BABA-66A05ED2ACB9}" dt="2022-11-02T07:14:03.254" v="1661" actId="478"/>
          <ac:spMkLst>
            <pc:docMk/>
            <pc:sldMk cId="3496050008" sldId="289"/>
            <ac:spMk id="545" creationId="{218A4EC0-5CDA-A8F5-4211-7A92E2A9F456}"/>
          </ac:spMkLst>
        </pc:spChg>
        <pc:spChg chg="add del mod">
          <ac:chgData name="Sven Van de Velde" userId="00b08bc3e1e83696" providerId="LiveId" clId="{A25D7637-D0B6-4F5D-BABA-66A05ED2ACB9}" dt="2022-11-02T07:14:03.254" v="1661" actId="478"/>
          <ac:spMkLst>
            <pc:docMk/>
            <pc:sldMk cId="3496050008" sldId="289"/>
            <ac:spMk id="546" creationId="{2BE9AAA8-776E-9F66-726F-15887F2C31FE}"/>
          </ac:spMkLst>
        </pc:spChg>
        <pc:spChg chg="add del mod">
          <ac:chgData name="Sven Van de Velde" userId="00b08bc3e1e83696" providerId="LiveId" clId="{A25D7637-D0B6-4F5D-BABA-66A05ED2ACB9}" dt="2022-11-02T07:14:03.254" v="1661" actId="478"/>
          <ac:spMkLst>
            <pc:docMk/>
            <pc:sldMk cId="3496050008" sldId="289"/>
            <ac:spMk id="547" creationId="{50170AAA-4196-959B-5329-1A436FEF7FF7}"/>
          </ac:spMkLst>
        </pc:spChg>
        <pc:spChg chg="add del mod">
          <ac:chgData name="Sven Van de Velde" userId="00b08bc3e1e83696" providerId="LiveId" clId="{A25D7637-D0B6-4F5D-BABA-66A05ED2ACB9}" dt="2022-11-02T07:14:03.254" v="1661" actId="478"/>
          <ac:spMkLst>
            <pc:docMk/>
            <pc:sldMk cId="3496050008" sldId="289"/>
            <ac:spMk id="548" creationId="{1E8E2F9E-A92B-24CB-1C11-5F1F79287A1B}"/>
          </ac:spMkLst>
        </pc:spChg>
        <pc:spChg chg="add del mod">
          <ac:chgData name="Sven Van de Velde" userId="00b08bc3e1e83696" providerId="LiveId" clId="{A25D7637-D0B6-4F5D-BABA-66A05ED2ACB9}" dt="2022-11-02T07:14:03.254" v="1661" actId="478"/>
          <ac:spMkLst>
            <pc:docMk/>
            <pc:sldMk cId="3496050008" sldId="289"/>
            <ac:spMk id="549" creationId="{402B6F06-D0B4-548B-AA8D-A06B35E58DA2}"/>
          </ac:spMkLst>
        </pc:spChg>
        <pc:spChg chg="add del mod">
          <ac:chgData name="Sven Van de Velde" userId="00b08bc3e1e83696" providerId="LiveId" clId="{A25D7637-D0B6-4F5D-BABA-66A05ED2ACB9}" dt="2022-11-02T07:14:03.254" v="1661" actId="478"/>
          <ac:spMkLst>
            <pc:docMk/>
            <pc:sldMk cId="3496050008" sldId="289"/>
            <ac:spMk id="550" creationId="{693FCE26-A247-D285-5251-19575EB16A65}"/>
          </ac:spMkLst>
        </pc:spChg>
        <pc:spChg chg="add del mod">
          <ac:chgData name="Sven Van de Velde" userId="00b08bc3e1e83696" providerId="LiveId" clId="{A25D7637-D0B6-4F5D-BABA-66A05ED2ACB9}" dt="2022-11-02T07:14:03.254" v="1661" actId="478"/>
          <ac:spMkLst>
            <pc:docMk/>
            <pc:sldMk cId="3496050008" sldId="289"/>
            <ac:spMk id="551" creationId="{D6B8DC9B-DA7A-96C0-1A19-3AD21BF72AE4}"/>
          </ac:spMkLst>
        </pc:spChg>
        <pc:spChg chg="add del mod">
          <ac:chgData name="Sven Van de Velde" userId="00b08bc3e1e83696" providerId="LiveId" clId="{A25D7637-D0B6-4F5D-BABA-66A05ED2ACB9}" dt="2022-11-02T07:14:03.254" v="1661" actId="478"/>
          <ac:spMkLst>
            <pc:docMk/>
            <pc:sldMk cId="3496050008" sldId="289"/>
            <ac:spMk id="552" creationId="{0BBE4691-7CFC-64C3-6733-C998670EFEFC}"/>
          </ac:spMkLst>
        </pc:spChg>
        <pc:spChg chg="add del mod">
          <ac:chgData name="Sven Van de Velde" userId="00b08bc3e1e83696" providerId="LiveId" clId="{A25D7637-D0B6-4F5D-BABA-66A05ED2ACB9}" dt="2022-11-02T07:14:03.254" v="1661" actId="478"/>
          <ac:spMkLst>
            <pc:docMk/>
            <pc:sldMk cId="3496050008" sldId="289"/>
            <ac:spMk id="553" creationId="{4245F827-65BC-DCE6-72C7-04414C39BB31}"/>
          </ac:spMkLst>
        </pc:spChg>
        <pc:spChg chg="add del mod">
          <ac:chgData name="Sven Van de Velde" userId="00b08bc3e1e83696" providerId="LiveId" clId="{A25D7637-D0B6-4F5D-BABA-66A05ED2ACB9}" dt="2022-11-02T07:14:03.254" v="1661" actId="478"/>
          <ac:spMkLst>
            <pc:docMk/>
            <pc:sldMk cId="3496050008" sldId="289"/>
            <ac:spMk id="554" creationId="{69E3D6D3-D1F7-621C-29CE-1E88D0D55B12}"/>
          </ac:spMkLst>
        </pc:spChg>
        <pc:spChg chg="add del mod">
          <ac:chgData name="Sven Van de Velde" userId="00b08bc3e1e83696" providerId="LiveId" clId="{A25D7637-D0B6-4F5D-BABA-66A05ED2ACB9}" dt="2022-11-02T07:14:03.254" v="1661" actId="478"/>
          <ac:spMkLst>
            <pc:docMk/>
            <pc:sldMk cId="3496050008" sldId="289"/>
            <ac:spMk id="555" creationId="{2B10998F-9225-8D5E-D8FE-5E6C9B406C7A}"/>
          </ac:spMkLst>
        </pc:spChg>
        <pc:spChg chg="add del mod">
          <ac:chgData name="Sven Van de Velde" userId="00b08bc3e1e83696" providerId="LiveId" clId="{A25D7637-D0B6-4F5D-BABA-66A05ED2ACB9}" dt="2022-11-02T07:14:03.254" v="1661" actId="478"/>
          <ac:spMkLst>
            <pc:docMk/>
            <pc:sldMk cId="3496050008" sldId="289"/>
            <ac:spMk id="556" creationId="{9FD73E73-F1A8-09AD-FA13-54A44DF93C16}"/>
          </ac:spMkLst>
        </pc:spChg>
        <pc:spChg chg="add del mod">
          <ac:chgData name="Sven Van de Velde" userId="00b08bc3e1e83696" providerId="LiveId" clId="{A25D7637-D0B6-4F5D-BABA-66A05ED2ACB9}" dt="2022-11-02T07:14:03.254" v="1661" actId="478"/>
          <ac:spMkLst>
            <pc:docMk/>
            <pc:sldMk cId="3496050008" sldId="289"/>
            <ac:spMk id="557" creationId="{FA95727D-B560-0FB8-D4BB-B4BDBC8B0633}"/>
          </ac:spMkLst>
        </pc:spChg>
        <pc:spChg chg="add del mod">
          <ac:chgData name="Sven Van de Velde" userId="00b08bc3e1e83696" providerId="LiveId" clId="{A25D7637-D0B6-4F5D-BABA-66A05ED2ACB9}" dt="2022-11-02T07:14:03.254" v="1661" actId="478"/>
          <ac:spMkLst>
            <pc:docMk/>
            <pc:sldMk cId="3496050008" sldId="289"/>
            <ac:spMk id="558" creationId="{ED5CD6CB-80C5-CC58-E473-4F8D9FDBA165}"/>
          </ac:spMkLst>
        </pc:spChg>
        <pc:spChg chg="mod">
          <ac:chgData name="Sven Van de Velde" userId="00b08bc3e1e83696" providerId="LiveId" clId="{A25D7637-D0B6-4F5D-BABA-66A05ED2ACB9}" dt="2022-11-02T07:16:09.938" v="1664"/>
          <ac:spMkLst>
            <pc:docMk/>
            <pc:sldMk cId="3496050008" sldId="289"/>
            <ac:spMk id="562" creationId="{EC4EA9F6-9D0E-941C-02AD-40FE7C75D16F}"/>
          </ac:spMkLst>
        </pc:spChg>
        <pc:spChg chg="mod">
          <ac:chgData name="Sven Van de Velde" userId="00b08bc3e1e83696" providerId="LiveId" clId="{A25D7637-D0B6-4F5D-BABA-66A05ED2ACB9}" dt="2022-11-02T07:16:09.938" v="1664"/>
          <ac:spMkLst>
            <pc:docMk/>
            <pc:sldMk cId="3496050008" sldId="289"/>
            <ac:spMk id="563" creationId="{3E698B1C-B341-C18B-B45B-480694B31C70}"/>
          </ac:spMkLst>
        </pc:spChg>
        <pc:spChg chg="mod">
          <ac:chgData name="Sven Van de Velde" userId="00b08bc3e1e83696" providerId="LiveId" clId="{A25D7637-D0B6-4F5D-BABA-66A05ED2ACB9}" dt="2022-11-02T07:16:16.793" v="1666"/>
          <ac:spMkLst>
            <pc:docMk/>
            <pc:sldMk cId="3496050008" sldId="289"/>
            <ac:spMk id="565" creationId="{B40A6919-4FF7-E431-F415-074D37BB2D02}"/>
          </ac:spMkLst>
        </pc:spChg>
        <pc:spChg chg="mod">
          <ac:chgData name="Sven Van de Velde" userId="00b08bc3e1e83696" providerId="LiveId" clId="{A25D7637-D0B6-4F5D-BABA-66A05ED2ACB9}" dt="2022-11-02T07:16:16.793" v="1666"/>
          <ac:spMkLst>
            <pc:docMk/>
            <pc:sldMk cId="3496050008" sldId="289"/>
            <ac:spMk id="566" creationId="{EDFB2588-7C90-0B64-FA3E-B3322D127B43}"/>
          </ac:spMkLst>
        </pc:spChg>
        <pc:spChg chg="mod">
          <ac:chgData name="Sven Van de Velde" userId="00b08bc3e1e83696" providerId="LiveId" clId="{A25D7637-D0B6-4F5D-BABA-66A05ED2ACB9}" dt="2022-11-02T07:16:16.793" v="1666"/>
          <ac:spMkLst>
            <pc:docMk/>
            <pc:sldMk cId="3496050008" sldId="289"/>
            <ac:spMk id="568" creationId="{CBBF5C9C-175F-43BA-875B-5C7D959F2070}"/>
          </ac:spMkLst>
        </pc:spChg>
        <pc:spChg chg="mod">
          <ac:chgData name="Sven Van de Velde" userId="00b08bc3e1e83696" providerId="LiveId" clId="{A25D7637-D0B6-4F5D-BABA-66A05ED2ACB9}" dt="2022-11-02T07:16:16.793" v="1666"/>
          <ac:spMkLst>
            <pc:docMk/>
            <pc:sldMk cId="3496050008" sldId="289"/>
            <ac:spMk id="569" creationId="{E697B10D-E7DE-2C85-3067-776F62A76724}"/>
          </ac:spMkLst>
        </pc:spChg>
        <pc:spChg chg="mod">
          <ac:chgData name="Sven Van de Velde" userId="00b08bc3e1e83696" providerId="LiveId" clId="{A25D7637-D0B6-4F5D-BABA-66A05ED2ACB9}" dt="2022-11-02T07:16:25.511" v="1668"/>
          <ac:spMkLst>
            <pc:docMk/>
            <pc:sldMk cId="3496050008" sldId="289"/>
            <ac:spMk id="571" creationId="{AC356F81-58FB-DD38-58BE-A9C4FEA14567}"/>
          </ac:spMkLst>
        </pc:spChg>
        <pc:spChg chg="mod">
          <ac:chgData name="Sven Van de Velde" userId="00b08bc3e1e83696" providerId="LiveId" clId="{A25D7637-D0B6-4F5D-BABA-66A05ED2ACB9}" dt="2022-11-02T07:16:25.511" v="1668"/>
          <ac:spMkLst>
            <pc:docMk/>
            <pc:sldMk cId="3496050008" sldId="289"/>
            <ac:spMk id="572" creationId="{6D4AB58A-7452-26FE-61BE-01BE3745B786}"/>
          </ac:spMkLst>
        </pc:spChg>
        <pc:spChg chg="mod">
          <ac:chgData name="Sven Van de Velde" userId="00b08bc3e1e83696" providerId="LiveId" clId="{A25D7637-D0B6-4F5D-BABA-66A05ED2ACB9}" dt="2022-11-02T07:16:25.511" v="1668"/>
          <ac:spMkLst>
            <pc:docMk/>
            <pc:sldMk cId="3496050008" sldId="289"/>
            <ac:spMk id="574" creationId="{C4231D0C-F06D-136F-D467-24D94BF81874}"/>
          </ac:spMkLst>
        </pc:spChg>
        <pc:spChg chg="mod">
          <ac:chgData name="Sven Van de Velde" userId="00b08bc3e1e83696" providerId="LiveId" clId="{A25D7637-D0B6-4F5D-BABA-66A05ED2ACB9}" dt="2022-11-02T07:16:25.511" v="1668"/>
          <ac:spMkLst>
            <pc:docMk/>
            <pc:sldMk cId="3496050008" sldId="289"/>
            <ac:spMk id="575" creationId="{87C6BE75-E7FF-1A18-9996-1EA3A9F57D85}"/>
          </ac:spMkLst>
        </pc:spChg>
        <pc:spChg chg="mod">
          <ac:chgData name="Sven Van de Velde" userId="00b08bc3e1e83696" providerId="LiveId" clId="{A25D7637-D0B6-4F5D-BABA-66A05ED2ACB9}" dt="2022-11-02T07:16:25.511" v="1668"/>
          <ac:spMkLst>
            <pc:docMk/>
            <pc:sldMk cId="3496050008" sldId="289"/>
            <ac:spMk id="577" creationId="{52FD8F28-663E-457E-BCB7-E21613B9071B}"/>
          </ac:spMkLst>
        </pc:spChg>
        <pc:spChg chg="mod">
          <ac:chgData name="Sven Van de Velde" userId="00b08bc3e1e83696" providerId="LiveId" clId="{A25D7637-D0B6-4F5D-BABA-66A05ED2ACB9}" dt="2022-11-02T07:16:25.511" v="1668"/>
          <ac:spMkLst>
            <pc:docMk/>
            <pc:sldMk cId="3496050008" sldId="289"/>
            <ac:spMk id="578" creationId="{79C6174B-42D7-37FE-97D4-DBB678BA99EA}"/>
          </ac:spMkLst>
        </pc:spChg>
        <pc:spChg chg="mod">
          <ac:chgData name="Sven Van de Velde" userId="00b08bc3e1e83696" providerId="LiveId" clId="{A25D7637-D0B6-4F5D-BABA-66A05ED2ACB9}" dt="2022-11-02T07:17:46.070" v="1677"/>
          <ac:spMkLst>
            <pc:docMk/>
            <pc:sldMk cId="3496050008" sldId="289"/>
            <ac:spMk id="580" creationId="{A507B7C6-8B24-F518-9BFB-8E874BE77B5D}"/>
          </ac:spMkLst>
        </pc:spChg>
        <pc:spChg chg="mod">
          <ac:chgData name="Sven Van de Velde" userId="00b08bc3e1e83696" providerId="LiveId" clId="{A25D7637-D0B6-4F5D-BABA-66A05ED2ACB9}" dt="2022-11-02T07:17:46.070" v="1677"/>
          <ac:spMkLst>
            <pc:docMk/>
            <pc:sldMk cId="3496050008" sldId="289"/>
            <ac:spMk id="581" creationId="{F7092615-07B4-2492-32E9-2FB4E6654209}"/>
          </ac:spMkLst>
        </pc:spChg>
        <pc:spChg chg="add del mod">
          <ac:chgData name="Sven Van de Velde" userId="00b08bc3e1e83696" providerId="LiveId" clId="{A25D7637-D0B6-4F5D-BABA-66A05ED2ACB9}" dt="2022-11-02T07:25:51.711" v="1746" actId="478"/>
          <ac:spMkLst>
            <pc:docMk/>
            <pc:sldMk cId="3496050008" sldId="289"/>
            <ac:spMk id="582" creationId="{28AC0F3B-B1AA-069E-C98F-73A05D2ED9E5}"/>
          </ac:spMkLst>
        </pc:spChg>
        <pc:spChg chg="add mod">
          <ac:chgData name="Sven Van de Velde" userId="00b08bc3e1e83696" providerId="LiveId" clId="{A25D7637-D0B6-4F5D-BABA-66A05ED2ACB9}" dt="2022-11-03T07:47:38.447" v="4649" actId="1582"/>
          <ac:spMkLst>
            <pc:docMk/>
            <pc:sldMk cId="3496050008" sldId="289"/>
            <ac:spMk id="583" creationId="{E7A3F0DB-04F5-332A-99E2-8621CD887BC6}"/>
          </ac:spMkLst>
        </pc:spChg>
        <pc:spChg chg="mod">
          <ac:chgData name="Sven Van de Velde" userId="00b08bc3e1e83696" providerId="LiveId" clId="{A25D7637-D0B6-4F5D-BABA-66A05ED2ACB9}" dt="2022-11-02T07:17:46.070" v="1677"/>
          <ac:spMkLst>
            <pc:docMk/>
            <pc:sldMk cId="3496050008" sldId="289"/>
            <ac:spMk id="585" creationId="{87625076-290C-FA08-C418-6FB5002530FB}"/>
          </ac:spMkLst>
        </pc:spChg>
        <pc:spChg chg="mod">
          <ac:chgData name="Sven Van de Velde" userId="00b08bc3e1e83696" providerId="LiveId" clId="{A25D7637-D0B6-4F5D-BABA-66A05ED2ACB9}" dt="2022-11-02T07:17:46.070" v="1677"/>
          <ac:spMkLst>
            <pc:docMk/>
            <pc:sldMk cId="3496050008" sldId="289"/>
            <ac:spMk id="586" creationId="{3160C417-E879-1D8D-6582-C46E667FAB81}"/>
          </ac:spMkLst>
        </pc:spChg>
        <pc:spChg chg="mod">
          <ac:chgData name="Sven Van de Velde" userId="00b08bc3e1e83696" providerId="LiveId" clId="{A25D7637-D0B6-4F5D-BABA-66A05ED2ACB9}" dt="2022-11-02T07:17:46.070" v="1677"/>
          <ac:spMkLst>
            <pc:docMk/>
            <pc:sldMk cId="3496050008" sldId="289"/>
            <ac:spMk id="588" creationId="{5D0FB051-9C6F-40C7-348F-F4020D226CAE}"/>
          </ac:spMkLst>
        </pc:spChg>
        <pc:spChg chg="mod">
          <ac:chgData name="Sven Van de Velde" userId="00b08bc3e1e83696" providerId="LiveId" clId="{A25D7637-D0B6-4F5D-BABA-66A05ED2ACB9}" dt="2022-11-02T07:17:46.070" v="1677"/>
          <ac:spMkLst>
            <pc:docMk/>
            <pc:sldMk cId="3496050008" sldId="289"/>
            <ac:spMk id="589" creationId="{4143CC22-8BA1-CC97-DA52-CED1405D6F63}"/>
          </ac:spMkLst>
        </pc:spChg>
        <pc:spChg chg="mod">
          <ac:chgData name="Sven Van de Velde" userId="00b08bc3e1e83696" providerId="LiveId" clId="{A25D7637-D0B6-4F5D-BABA-66A05ED2ACB9}" dt="2022-11-02T07:17:46.070" v="1677"/>
          <ac:spMkLst>
            <pc:docMk/>
            <pc:sldMk cId="3496050008" sldId="289"/>
            <ac:spMk id="591" creationId="{FE0E4D44-3733-D615-B279-E5DC2FCEAF6A}"/>
          </ac:spMkLst>
        </pc:spChg>
        <pc:spChg chg="mod">
          <ac:chgData name="Sven Van de Velde" userId="00b08bc3e1e83696" providerId="LiveId" clId="{A25D7637-D0B6-4F5D-BABA-66A05ED2ACB9}" dt="2022-11-02T07:17:46.070" v="1677"/>
          <ac:spMkLst>
            <pc:docMk/>
            <pc:sldMk cId="3496050008" sldId="289"/>
            <ac:spMk id="592" creationId="{6F203C45-A0D4-5974-CEF5-68330838E262}"/>
          </ac:spMkLst>
        </pc:spChg>
        <pc:spChg chg="mod">
          <ac:chgData name="Sven Van de Velde" userId="00b08bc3e1e83696" providerId="LiveId" clId="{A25D7637-D0B6-4F5D-BABA-66A05ED2ACB9}" dt="2022-11-02T07:17:46.070" v="1677"/>
          <ac:spMkLst>
            <pc:docMk/>
            <pc:sldMk cId="3496050008" sldId="289"/>
            <ac:spMk id="594" creationId="{2016D914-CE67-F4A5-B2AB-96F173581706}"/>
          </ac:spMkLst>
        </pc:spChg>
        <pc:spChg chg="mod">
          <ac:chgData name="Sven Van de Velde" userId="00b08bc3e1e83696" providerId="LiveId" clId="{A25D7637-D0B6-4F5D-BABA-66A05ED2ACB9}" dt="2022-11-02T07:17:46.070" v="1677"/>
          <ac:spMkLst>
            <pc:docMk/>
            <pc:sldMk cId="3496050008" sldId="289"/>
            <ac:spMk id="595" creationId="{1929D630-6831-30F5-785C-5D5E3CB4AB42}"/>
          </ac:spMkLst>
        </pc:spChg>
        <pc:spChg chg="mod">
          <ac:chgData name="Sven Van de Velde" userId="00b08bc3e1e83696" providerId="LiveId" clId="{A25D7637-D0B6-4F5D-BABA-66A05ED2ACB9}" dt="2022-11-02T07:17:46.070" v="1677"/>
          <ac:spMkLst>
            <pc:docMk/>
            <pc:sldMk cId="3496050008" sldId="289"/>
            <ac:spMk id="597" creationId="{8A81CA09-9853-317D-3B9E-87D03A4E1B0C}"/>
          </ac:spMkLst>
        </pc:spChg>
        <pc:spChg chg="mod">
          <ac:chgData name="Sven Van de Velde" userId="00b08bc3e1e83696" providerId="LiveId" clId="{A25D7637-D0B6-4F5D-BABA-66A05ED2ACB9}" dt="2022-11-02T07:17:46.070" v="1677"/>
          <ac:spMkLst>
            <pc:docMk/>
            <pc:sldMk cId="3496050008" sldId="289"/>
            <ac:spMk id="598" creationId="{7DA7DD33-E794-6D70-E67B-31811D2D7254}"/>
          </ac:spMkLst>
        </pc:spChg>
        <pc:spChg chg="mod">
          <ac:chgData name="Sven Van de Velde" userId="00b08bc3e1e83696" providerId="LiveId" clId="{A25D7637-D0B6-4F5D-BABA-66A05ED2ACB9}" dt="2022-11-02T07:17:46.070" v="1677"/>
          <ac:spMkLst>
            <pc:docMk/>
            <pc:sldMk cId="3496050008" sldId="289"/>
            <ac:spMk id="600" creationId="{8C3BDB8A-D9F7-4A56-F7F2-6205DA20961E}"/>
          </ac:spMkLst>
        </pc:spChg>
        <pc:spChg chg="mod">
          <ac:chgData name="Sven Van de Velde" userId="00b08bc3e1e83696" providerId="LiveId" clId="{A25D7637-D0B6-4F5D-BABA-66A05ED2ACB9}" dt="2022-11-02T07:17:46.070" v="1677"/>
          <ac:spMkLst>
            <pc:docMk/>
            <pc:sldMk cId="3496050008" sldId="289"/>
            <ac:spMk id="601" creationId="{DCAAA60D-14B9-FAF1-312E-9BA40479C99E}"/>
          </ac:spMkLst>
        </pc:spChg>
        <pc:spChg chg="mod">
          <ac:chgData name="Sven Van de Velde" userId="00b08bc3e1e83696" providerId="LiveId" clId="{A25D7637-D0B6-4F5D-BABA-66A05ED2ACB9}" dt="2022-11-02T07:17:46.070" v="1677"/>
          <ac:spMkLst>
            <pc:docMk/>
            <pc:sldMk cId="3496050008" sldId="289"/>
            <ac:spMk id="603" creationId="{1EDE62B3-667A-629C-1927-EDAED787CEB9}"/>
          </ac:spMkLst>
        </pc:spChg>
        <pc:spChg chg="mod">
          <ac:chgData name="Sven Van de Velde" userId="00b08bc3e1e83696" providerId="LiveId" clId="{A25D7637-D0B6-4F5D-BABA-66A05ED2ACB9}" dt="2022-11-02T07:17:46.070" v="1677"/>
          <ac:spMkLst>
            <pc:docMk/>
            <pc:sldMk cId="3496050008" sldId="289"/>
            <ac:spMk id="604" creationId="{FD9D3A1E-3AF7-75A6-669D-1564D03943FF}"/>
          </ac:spMkLst>
        </pc:spChg>
        <pc:spChg chg="mod">
          <ac:chgData name="Sven Van de Velde" userId="00b08bc3e1e83696" providerId="LiveId" clId="{A25D7637-D0B6-4F5D-BABA-66A05ED2ACB9}" dt="2022-11-02T07:17:50.249" v="1679"/>
          <ac:spMkLst>
            <pc:docMk/>
            <pc:sldMk cId="3496050008" sldId="289"/>
            <ac:spMk id="606" creationId="{81FE9689-D878-237B-D3BA-1847E06ACE4D}"/>
          </ac:spMkLst>
        </pc:spChg>
        <pc:spChg chg="mod">
          <ac:chgData name="Sven Van de Velde" userId="00b08bc3e1e83696" providerId="LiveId" clId="{A25D7637-D0B6-4F5D-BABA-66A05ED2ACB9}" dt="2022-11-02T07:17:50.249" v="1679"/>
          <ac:spMkLst>
            <pc:docMk/>
            <pc:sldMk cId="3496050008" sldId="289"/>
            <ac:spMk id="607" creationId="{B22C754A-BBF8-8DE5-0440-6347064D19A3}"/>
          </ac:spMkLst>
        </pc:spChg>
        <pc:spChg chg="add del mod">
          <ac:chgData name="Sven Van de Velde" userId="00b08bc3e1e83696" providerId="LiveId" clId="{A25D7637-D0B6-4F5D-BABA-66A05ED2ACB9}" dt="2022-11-02T07:25:51.711" v="1746" actId="478"/>
          <ac:spMkLst>
            <pc:docMk/>
            <pc:sldMk cId="3496050008" sldId="289"/>
            <ac:spMk id="608" creationId="{D288256D-C825-B4A0-FC1E-2F765064B0F4}"/>
          </ac:spMkLst>
        </pc:spChg>
        <pc:spChg chg="add mod">
          <ac:chgData name="Sven Van de Velde" userId="00b08bc3e1e83696" providerId="LiveId" clId="{A25D7637-D0B6-4F5D-BABA-66A05ED2ACB9}" dt="2022-11-03T07:47:38.447" v="4649" actId="1582"/>
          <ac:spMkLst>
            <pc:docMk/>
            <pc:sldMk cId="3496050008" sldId="289"/>
            <ac:spMk id="609" creationId="{51BAFCE9-271F-A8E3-7B6A-804027E8E72F}"/>
          </ac:spMkLst>
        </pc:spChg>
        <pc:spChg chg="mod">
          <ac:chgData name="Sven Van de Velde" userId="00b08bc3e1e83696" providerId="LiveId" clId="{A25D7637-D0B6-4F5D-BABA-66A05ED2ACB9}" dt="2022-11-02T07:17:50.249" v="1679"/>
          <ac:spMkLst>
            <pc:docMk/>
            <pc:sldMk cId="3496050008" sldId="289"/>
            <ac:spMk id="611" creationId="{9F3E18FB-5EAB-0C73-5490-66E23B83A5FD}"/>
          </ac:spMkLst>
        </pc:spChg>
        <pc:spChg chg="mod">
          <ac:chgData name="Sven Van de Velde" userId="00b08bc3e1e83696" providerId="LiveId" clId="{A25D7637-D0B6-4F5D-BABA-66A05ED2ACB9}" dt="2022-11-02T07:17:50.249" v="1679"/>
          <ac:spMkLst>
            <pc:docMk/>
            <pc:sldMk cId="3496050008" sldId="289"/>
            <ac:spMk id="612" creationId="{4DD751A6-04A0-2630-8F28-751FA8CC9CA4}"/>
          </ac:spMkLst>
        </pc:spChg>
        <pc:spChg chg="mod">
          <ac:chgData name="Sven Van de Velde" userId="00b08bc3e1e83696" providerId="LiveId" clId="{A25D7637-D0B6-4F5D-BABA-66A05ED2ACB9}" dt="2022-11-02T07:17:50.249" v="1679"/>
          <ac:spMkLst>
            <pc:docMk/>
            <pc:sldMk cId="3496050008" sldId="289"/>
            <ac:spMk id="614" creationId="{63583170-E214-01F7-92EE-1EF4EA0ED7A7}"/>
          </ac:spMkLst>
        </pc:spChg>
        <pc:spChg chg="mod">
          <ac:chgData name="Sven Van de Velde" userId="00b08bc3e1e83696" providerId="LiveId" clId="{A25D7637-D0B6-4F5D-BABA-66A05ED2ACB9}" dt="2022-11-02T07:17:50.249" v="1679"/>
          <ac:spMkLst>
            <pc:docMk/>
            <pc:sldMk cId="3496050008" sldId="289"/>
            <ac:spMk id="615" creationId="{42F3A94A-4E4C-8D02-EA86-0D84BD2A77F7}"/>
          </ac:spMkLst>
        </pc:spChg>
        <pc:spChg chg="mod">
          <ac:chgData name="Sven Van de Velde" userId="00b08bc3e1e83696" providerId="LiveId" clId="{A25D7637-D0B6-4F5D-BABA-66A05ED2ACB9}" dt="2022-11-02T07:17:50.249" v="1679"/>
          <ac:spMkLst>
            <pc:docMk/>
            <pc:sldMk cId="3496050008" sldId="289"/>
            <ac:spMk id="617" creationId="{8945F76E-8355-F74B-746A-714625A27724}"/>
          </ac:spMkLst>
        </pc:spChg>
        <pc:spChg chg="mod">
          <ac:chgData name="Sven Van de Velde" userId="00b08bc3e1e83696" providerId="LiveId" clId="{A25D7637-D0B6-4F5D-BABA-66A05ED2ACB9}" dt="2022-11-02T07:17:50.249" v="1679"/>
          <ac:spMkLst>
            <pc:docMk/>
            <pc:sldMk cId="3496050008" sldId="289"/>
            <ac:spMk id="618" creationId="{DC4F6941-293D-6DC0-2F72-636BB513EC98}"/>
          </ac:spMkLst>
        </pc:spChg>
        <pc:spChg chg="mod">
          <ac:chgData name="Sven Van de Velde" userId="00b08bc3e1e83696" providerId="LiveId" clId="{A25D7637-D0B6-4F5D-BABA-66A05ED2ACB9}" dt="2022-11-02T07:17:50.249" v="1679"/>
          <ac:spMkLst>
            <pc:docMk/>
            <pc:sldMk cId="3496050008" sldId="289"/>
            <ac:spMk id="620" creationId="{41312C28-9017-8AB1-C071-C904BED4C1E8}"/>
          </ac:spMkLst>
        </pc:spChg>
        <pc:spChg chg="mod">
          <ac:chgData name="Sven Van de Velde" userId="00b08bc3e1e83696" providerId="LiveId" clId="{A25D7637-D0B6-4F5D-BABA-66A05ED2ACB9}" dt="2022-11-02T07:17:50.249" v="1679"/>
          <ac:spMkLst>
            <pc:docMk/>
            <pc:sldMk cId="3496050008" sldId="289"/>
            <ac:spMk id="621" creationId="{A47CF9AC-ABFC-C726-42CE-15D70D5682BA}"/>
          </ac:spMkLst>
        </pc:spChg>
        <pc:spChg chg="mod">
          <ac:chgData name="Sven Van de Velde" userId="00b08bc3e1e83696" providerId="LiveId" clId="{A25D7637-D0B6-4F5D-BABA-66A05ED2ACB9}" dt="2022-11-02T07:17:50.249" v="1679"/>
          <ac:spMkLst>
            <pc:docMk/>
            <pc:sldMk cId="3496050008" sldId="289"/>
            <ac:spMk id="623" creationId="{06530A40-1655-2CAA-86CF-6EEBBBC06532}"/>
          </ac:spMkLst>
        </pc:spChg>
        <pc:spChg chg="mod">
          <ac:chgData name="Sven Van de Velde" userId="00b08bc3e1e83696" providerId="LiveId" clId="{A25D7637-D0B6-4F5D-BABA-66A05ED2ACB9}" dt="2022-11-02T07:17:50.249" v="1679"/>
          <ac:spMkLst>
            <pc:docMk/>
            <pc:sldMk cId="3496050008" sldId="289"/>
            <ac:spMk id="624" creationId="{FF2BDFD6-DC1E-AAF2-34BC-D590B31020B3}"/>
          </ac:spMkLst>
        </pc:spChg>
        <pc:spChg chg="mod">
          <ac:chgData name="Sven Van de Velde" userId="00b08bc3e1e83696" providerId="LiveId" clId="{A25D7637-D0B6-4F5D-BABA-66A05ED2ACB9}" dt="2022-11-02T07:17:50.249" v="1679"/>
          <ac:spMkLst>
            <pc:docMk/>
            <pc:sldMk cId="3496050008" sldId="289"/>
            <ac:spMk id="626" creationId="{48AE8FCA-2599-CFAF-166F-B4534A603F1B}"/>
          </ac:spMkLst>
        </pc:spChg>
        <pc:spChg chg="mod">
          <ac:chgData name="Sven Van de Velde" userId="00b08bc3e1e83696" providerId="LiveId" clId="{A25D7637-D0B6-4F5D-BABA-66A05ED2ACB9}" dt="2022-11-02T07:17:50.249" v="1679"/>
          <ac:spMkLst>
            <pc:docMk/>
            <pc:sldMk cId="3496050008" sldId="289"/>
            <ac:spMk id="627" creationId="{AEA8A1C6-87B0-7880-6095-7134482434AE}"/>
          </ac:spMkLst>
        </pc:spChg>
        <pc:spChg chg="mod">
          <ac:chgData name="Sven Van de Velde" userId="00b08bc3e1e83696" providerId="LiveId" clId="{A25D7637-D0B6-4F5D-BABA-66A05ED2ACB9}" dt="2022-11-02T07:17:50.249" v="1679"/>
          <ac:spMkLst>
            <pc:docMk/>
            <pc:sldMk cId="3496050008" sldId="289"/>
            <ac:spMk id="629" creationId="{77908AD8-1136-7B16-1CE4-D88F99E1CDA4}"/>
          </ac:spMkLst>
        </pc:spChg>
        <pc:spChg chg="mod">
          <ac:chgData name="Sven Van de Velde" userId="00b08bc3e1e83696" providerId="LiveId" clId="{A25D7637-D0B6-4F5D-BABA-66A05ED2ACB9}" dt="2022-11-02T07:17:50.249" v="1679"/>
          <ac:spMkLst>
            <pc:docMk/>
            <pc:sldMk cId="3496050008" sldId="289"/>
            <ac:spMk id="630" creationId="{315E1416-F12D-5BE7-9BD3-20BA2C6EA6AF}"/>
          </ac:spMkLst>
        </pc:spChg>
        <pc:spChg chg="mod">
          <ac:chgData name="Sven Van de Velde" userId="00b08bc3e1e83696" providerId="LiveId" clId="{A25D7637-D0B6-4F5D-BABA-66A05ED2ACB9}" dt="2022-11-02T07:17:53.988" v="1681"/>
          <ac:spMkLst>
            <pc:docMk/>
            <pc:sldMk cId="3496050008" sldId="289"/>
            <ac:spMk id="632" creationId="{DFB57443-284D-A496-3F19-D499B12479C2}"/>
          </ac:spMkLst>
        </pc:spChg>
        <pc:spChg chg="mod">
          <ac:chgData name="Sven Van de Velde" userId="00b08bc3e1e83696" providerId="LiveId" clId="{A25D7637-D0B6-4F5D-BABA-66A05ED2ACB9}" dt="2022-11-02T07:17:53.988" v="1681"/>
          <ac:spMkLst>
            <pc:docMk/>
            <pc:sldMk cId="3496050008" sldId="289"/>
            <ac:spMk id="633" creationId="{74DE2DE5-19E1-2526-8FCD-FD3A9AC03254}"/>
          </ac:spMkLst>
        </pc:spChg>
        <pc:spChg chg="add del mod">
          <ac:chgData name="Sven Van de Velde" userId="00b08bc3e1e83696" providerId="LiveId" clId="{A25D7637-D0B6-4F5D-BABA-66A05ED2ACB9}" dt="2022-11-02T07:25:51.711" v="1746" actId="478"/>
          <ac:spMkLst>
            <pc:docMk/>
            <pc:sldMk cId="3496050008" sldId="289"/>
            <ac:spMk id="634" creationId="{F8510631-4CFB-B697-DBEE-FE566FAD646B}"/>
          </ac:spMkLst>
        </pc:spChg>
        <pc:spChg chg="add mod">
          <ac:chgData name="Sven Van de Velde" userId="00b08bc3e1e83696" providerId="LiveId" clId="{A25D7637-D0B6-4F5D-BABA-66A05ED2ACB9}" dt="2022-11-03T07:47:38.447" v="4649" actId="1582"/>
          <ac:spMkLst>
            <pc:docMk/>
            <pc:sldMk cId="3496050008" sldId="289"/>
            <ac:spMk id="635" creationId="{3D1BBCEB-8A2B-76D9-CCCC-DF42F3C1B524}"/>
          </ac:spMkLst>
        </pc:spChg>
        <pc:spChg chg="mod">
          <ac:chgData name="Sven Van de Velde" userId="00b08bc3e1e83696" providerId="LiveId" clId="{A25D7637-D0B6-4F5D-BABA-66A05ED2ACB9}" dt="2022-11-02T07:17:53.988" v="1681"/>
          <ac:spMkLst>
            <pc:docMk/>
            <pc:sldMk cId="3496050008" sldId="289"/>
            <ac:spMk id="637" creationId="{6755DC69-9A3D-C39A-DDF0-9337150410A1}"/>
          </ac:spMkLst>
        </pc:spChg>
        <pc:spChg chg="mod">
          <ac:chgData name="Sven Van de Velde" userId="00b08bc3e1e83696" providerId="LiveId" clId="{A25D7637-D0B6-4F5D-BABA-66A05ED2ACB9}" dt="2022-11-02T07:17:53.988" v="1681"/>
          <ac:spMkLst>
            <pc:docMk/>
            <pc:sldMk cId="3496050008" sldId="289"/>
            <ac:spMk id="638" creationId="{B774D5D8-7067-5757-BB60-3DC0F3DF2616}"/>
          </ac:spMkLst>
        </pc:spChg>
        <pc:spChg chg="mod">
          <ac:chgData name="Sven Van de Velde" userId="00b08bc3e1e83696" providerId="LiveId" clId="{A25D7637-D0B6-4F5D-BABA-66A05ED2ACB9}" dt="2022-11-02T07:17:53.988" v="1681"/>
          <ac:spMkLst>
            <pc:docMk/>
            <pc:sldMk cId="3496050008" sldId="289"/>
            <ac:spMk id="640" creationId="{F82C1135-9917-37A0-AC07-A14C4A669EF9}"/>
          </ac:spMkLst>
        </pc:spChg>
        <pc:spChg chg="mod">
          <ac:chgData name="Sven Van de Velde" userId="00b08bc3e1e83696" providerId="LiveId" clId="{A25D7637-D0B6-4F5D-BABA-66A05ED2ACB9}" dt="2022-11-02T07:17:53.988" v="1681"/>
          <ac:spMkLst>
            <pc:docMk/>
            <pc:sldMk cId="3496050008" sldId="289"/>
            <ac:spMk id="641" creationId="{5812A1C3-1387-2787-2296-3EC830F936E6}"/>
          </ac:spMkLst>
        </pc:spChg>
        <pc:spChg chg="mod">
          <ac:chgData name="Sven Van de Velde" userId="00b08bc3e1e83696" providerId="LiveId" clId="{A25D7637-D0B6-4F5D-BABA-66A05ED2ACB9}" dt="2022-11-02T07:17:53.988" v="1681"/>
          <ac:spMkLst>
            <pc:docMk/>
            <pc:sldMk cId="3496050008" sldId="289"/>
            <ac:spMk id="643" creationId="{0022E10C-8DE8-5895-5A9B-2B2F629C8AEB}"/>
          </ac:spMkLst>
        </pc:spChg>
        <pc:spChg chg="mod">
          <ac:chgData name="Sven Van de Velde" userId="00b08bc3e1e83696" providerId="LiveId" clId="{A25D7637-D0B6-4F5D-BABA-66A05ED2ACB9}" dt="2022-11-02T07:17:53.988" v="1681"/>
          <ac:spMkLst>
            <pc:docMk/>
            <pc:sldMk cId="3496050008" sldId="289"/>
            <ac:spMk id="644" creationId="{C3DCE9B6-FF2D-F4B4-D6BF-1B7F6019DE75}"/>
          </ac:spMkLst>
        </pc:spChg>
        <pc:spChg chg="mod">
          <ac:chgData name="Sven Van de Velde" userId="00b08bc3e1e83696" providerId="LiveId" clId="{A25D7637-D0B6-4F5D-BABA-66A05ED2ACB9}" dt="2022-11-02T07:17:53.988" v="1681"/>
          <ac:spMkLst>
            <pc:docMk/>
            <pc:sldMk cId="3496050008" sldId="289"/>
            <ac:spMk id="646" creationId="{0818CBC9-EF2F-D985-1412-12358E716505}"/>
          </ac:spMkLst>
        </pc:spChg>
        <pc:spChg chg="mod">
          <ac:chgData name="Sven Van de Velde" userId="00b08bc3e1e83696" providerId="LiveId" clId="{A25D7637-D0B6-4F5D-BABA-66A05ED2ACB9}" dt="2022-11-02T07:17:53.988" v="1681"/>
          <ac:spMkLst>
            <pc:docMk/>
            <pc:sldMk cId="3496050008" sldId="289"/>
            <ac:spMk id="647" creationId="{6A3C9FD6-576F-5103-2503-706740C2BE49}"/>
          </ac:spMkLst>
        </pc:spChg>
        <pc:spChg chg="mod">
          <ac:chgData name="Sven Van de Velde" userId="00b08bc3e1e83696" providerId="LiveId" clId="{A25D7637-D0B6-4F5D-BABA-66A05ED2ACB9}" dt="2022-11-02T07:17:53.988" v="1681"/>
          <ac:spMkLst>
            <pc:docMk/>
            <pc:sldMk cId="3496050008" sldId="289"/>
            <ac:spMk id="649" creationId="{CF1969FF-6C84-4FFD-657E-DE0CB50C49CA}"/>
          </ac:spMkLst>
        </pc:spChg>
        <pc:spChg chg="mod">
          <ac:chgData name="Sven Van de Velde" userId="00b08bc3e1e83696" providerId="LiveId" clId="{A25D7637-D0B6-4F5D-BABA-66A05ED2ACB9}" dt="2022-11-02T07:17:53.988" v="1681"/>
          <ac:spMkLst>
            <pc:docMk/>
            <pc:sldMk cId="3496050008" sldId="289"/>
            <ac:spMk id="650" creationId="{6ACB6879-491C-43D2-5043-084EA4ED6002}"/>
          </ac:spMkLst>
        </pc:spChg>
        <pc:spChg chg="mod">
          <ac:chgData name="Sven Van de Velde" userId="00b08bc3e1e83696" providerId="LiveId" clId="{A25D7637-D0B6-4F5D-BABA-66A05ED2ACB9}" dt="2022-11-02T07:17:53.988" v="1681"/>
          <ac:spMkLst>
            <pc:docMk/>
            <pc:sldMk cId="3496050008" sldId="289"/>
            <ac:spMk id="652" creationId="{62B434E4-7978-BE98-9B31-FA30A690F2CF}"/>
          </ac:spMkLst>
        </pc:spChg>
        <pc:spChg chg="mod">
          <ac:chgData name="Sven Van de Velde" userId="00b08bc3e1e83696" providerId="LiveId" clId="{A25D7637-D0B6-4F5D-BABA-66A05ED2ACB9}" dt="2022-11-02T07:17:53.988" v="1681"/>
          <ac:spMkLst>
            <pc:docMk/>
            <pc:sldMk cId="3496050008" sldId="289"/>
            <ac:spMk id="653" creationId="{DE0E59EF-3184-B9BA-2FD2-D41EC085B653}"/>
          </ac:spMkLst>
        </pc:spChg>
        <pc:spChg chg="mod">
          <ac:chgData name="Sven Van de Velde" userId="00b08bc3e1e83696" providerId="LiveId" clId="{A25D7637-D0B6-4F5D-BABA-66A05ED2ACB9}" dt="2022-11-02T07:17:53.988" v="1681"/>
          <ac:spMkLst>
            <pc:docMk/>
            <pc:sldMk cId="3496050008" sldId="289"/>
            <ac:spMk id="655" creationId="{88A214C9-1FF3-1E7B-AE97-C9DC80C17A81}"/>
          </ac:spMkLst>
        </pc:spChg>
        <pc:spChg chg="mod">
          <ac:chgData name="Sven Van de Velde" userId="00b08bc3e1e83696" providerId="LiveId" clId="{A25D7637-D0B6-4F5D-BABA-66A05ED2ACB9}" dt="2022-11-02T07:17:53.988" v="1681"/>
          <ac:spMkLst>
            <pc:docMk/>
            <pc:sldMk cId="3496050008" sldId="289"/>
            <ac:spMk id="656" creationId="{38C16CD8-65BD-D4E0-A343-B0660F02A796}"/>
          </ac:spMkLst>
        </pc:spChg>
        <pc:spChg chg="mod">
          <ac:chgData name="Sven Van de Velde" userId="00b08bc3e1e83696" providerId="LiveId" clId="{A25D7637-D0B6-4F5D-BABA-66A05ED2ACB9}" dt="2022-11-02T07:17:57.121" v="1683"/>
          <ac:spMkLst>
            <pc:docMk/>
            <pc:sldMk cId="3496050008" sldId="289"/>
            <ac:spMk id="658" creationId="{27791283-495B-8FDA-767F-6D3CAE1A0D5B}"/>
          </ac:spMkLst>
        </pc:spChg>
        <pc:spChg chg="mod">
          <ac:chgData name="Sven Van de Velde" userId="00b08bc3e1e83696" providerId="LiveId" clId="{A25D7637-D0B6-4F5D-BABA-66A05ED2ACB9}" dt="2022-11-02T07:17:57.121" v="1683"/>
          <ac:spMkLst>
            <pc:docMk/>
            <pc:sldMk cId="3496050008" sldId="289"/>
            <ac:spMk id="659" creationId="{E1235D46-8ED6-7BC9-A934-7901EDE6B239}"/>
          </ac:spMkLst>
        </pc:spChg>
        <pc:spChg chg="add del mod">
          <ac:chgData name="Sven Van de Velde" userId="00b08bc3e1e83696" providerId="LiveId" clId="{A25D7637-D0B6-4F5D-BABA-66A05ED2ACB9}" dt="2022-11-02T07:25:51.711" v="1746" actId="478"/>
          <ac:spMkLst>
            <pc:docMk/>
            <pc:sldMk cId="3496050008" sldId="289"/>
            <ac:spMk id="660" creationId="{768A2EDF-6D78-DEA3-76C1-3FFB7E5630C6}"/>
          </ac:spMkLst>
        </pc:spChg>
        <pc:spChg chg="add mod">
          <ac:chgData name="Sven Van de Velde" userId="00b08bc3e1e83696" providerId="LiveId" clId="{A25D7637-D0B6-4F5D-BABA-66A05ED2ACB9}" dt="2022-11-03T07:47:38.447" v="4649" actId="1582"/>
          <ac:spMkLst>
            <pc:docMk/>
            <pc:sldMk cId="3496050008" sldId="289"/>
            <ac:spMk id="661" creationId="{15D2F3B1-71F9-6885-1B25-705CD649E813}"/>
          </ac:spMkLst>
        </pc:spChg>
        <pc:spChg chg="mod">
          <ac:chgData name="Sven Van de Velde" userId="00b08bc3e1e83696" providerId="LiveId" clId="{A25D7637-D0B6-4F5D-BABA-66A05ED2ACB9}" dt="2022-11-02T07:17:57.121" v="1683"/>
          <ac:spMkLst>
            <pc:docMk/>
            <pc:sldMk cId="3496050008" sldId="289"/>
            <ac:spMk id="663" creationId="{388BE82E-D754-83C2-2273-66A253680A81}"/>
          </ac:spMkLst>
        </pc:spChg>
        <pc:spChg chg="mod">
          <ac:chgData name="Sven Van de Velde" userId="00b08bc3e1e83696" providerId="LiveId" clId="{A25D7637-D0B6-4F5D-BABA-66A05ED2ACB9}" dt="2022-11-02T07:17:57.121" v="1683"/>
          <ac:spMkLst>
            <pc:docMk/>
            <pc:sldMk cId="3496050008" sldId="289"/>
            <ac:spMk id="664" creationId="{EDAF8934-B0E0-357B-798D-B300A85307FA}"/>
          </ac:spMkLst>
        </pc:spChg>
        <pc:spChg chg="mod">
          <ac:chgData name="Sven Van de Velde" userId="00b08bc3e1e83696" providerId="LiveId" clId="{A25D7637-D0B6-4F5D-BABA-66A05ED2ACB9}" dt="2022-11-02T07:17:57.121" v="1683"/>
          <ac:spMkLst>
            <pc:docMk/>
            <pc:sldMk cId="3496050008" sldId="289"/>
            <ac:spMk id="666" creationId="{E544E18F-C584-CC00-B3CA-6079E1BA3BF0}"/>
          </ac:spMkLst>
        </pc:spChg>
        <pc:spChg chg="mod">
          <ac:chgData name="Sven Van de Velde" userId="00b08bc3e1e83696" providerId="LiveId" clId="{A25D7637-D0B6-4F5D-BABA-66A05ED2ACB9}" dt="2022-11-02T07:17:57.121" v="1683"/>
          <ac:spMkLst>
            <pc:docMk/>
            <pc:sldMk cId="3496050008" sldId="289"/>
            <ac:spMk id="667" creationId="{414D3E44-6A2A-72B2-EC80-88B66940AC15}"/>
          </ac:spMkLst>
        </pc:spChg>
        <pc:spChg chg="mod">
          <ac:chgData name="Sven Van de Velde" userId="00b08bc3e1e83696" providerId="LiveId" clId="{A25D7637-D0B6-4F5D-BABA-66A05ED2ACB9}" dt="2022-11-02T07:17:57.121" v="1683"/>
          <ac:spMkLst>
            <pc:docMk/>
            <pc:sldMk cId="3496050008" sldId="289"/>
            <ac:spMk id="669" creationId="{ABD67358-2FDE-8D32-649F-9026EAA1D759}"/>
          </ac:spMkLst>
        </pc:spChg>
        <pc:spChg chg="mod">
          <ac:chgData name="Sven Van de Velde" userId="00b08bc3e1e83696" providerId="LiveId" clId="{A25D7637-D0B6-4F5D-BABA-66A05ED2ACB9}" dt="2022-11-02T07:17:57.121" v="1683"/>
          <ac:spMkLst>
            <pc:docMk/>
            <pc:sldMk cId="3496050008" sldId="289"/>
            <ac:spMk id="670" creationId="{AF8E631B-2E85-13A7-F221-F77F24CD2BBB}"/>
          </ac:spMkLst>
        </pc:spChg>
        <pc:spChg chg="mod">
          <ac:chgData name="Sven Van de Velde" userId="00b08bc3e1e83696" providerId="LiveId" clId="{A25D7637-D0B6-4F5D-BABA-66A05ED2ACB9}" dt="2022-11-02T07:17:57.121" v="1683"/>
          <ac:spMkLst>
            <pc:docMk/>
            <pc:sldMk cId="3496050008" sldId="289"/>
            <ac:spMk id="672" creationId="{1AB193E3-35AE-890D-D9EE-1940E918CE88}"/>
          </ac:spMkLst>
        </pc:spChg>
        <pc:spChg chg="mod">
          <ac:chgData name="Sven Van de Velde" userId="00b08bc3e1e83696" providerId="LiveId" clId="{A25D7637-D0B6-4F5D-BABA-66A05ED2ACB9}" dt="2022-11-02T07:17:57.121" v="1683"/>
          <ac:spMkLst>
            <pc:docMk/>
            <pc:sldMk cId="3496050008" sldId="289"/>
            <ac:spMk id="673" creationId="{8F30E66A-6902-11BB-225F-EFE1ADCFDDC9}"/>
          </ac:spMkLst>
        </pc:spChg>
        <pc:spChg chg="mod">
          <ac:chgData name="Sven Van de Velde" userId="00b08bc3e1e83696" providerId="LiveId" clId="{A25D7637-D0B6-4F5D-BABA-66A05ED2ACB9}" dt="2022-11-02T07:17:57.121" v="1683"/>
          <ac:spMkLst>
            <pc:docMk/>
            <pc:sldMk cId="3496050008" sldId="289"/>
            <ac:spMk id="675" creationId="{E4B54670-5758-E4EA-BB71-4D7383C962BA}"/>
          </ac:spMkLst>
        </pc:spChg>
        <pc:spChg chg="mod">
          <ac:chgData name="Sven Van de Velde" userId="00b08bc3e1e83696" providerId="LiveId" clId="{A25D7637-D0B6-4F5D-BABA-66A05ED2ACB9}" dt="2022-11-02T07:17:57.121" v="1683"/>
          <ac:spMkLst>
            <pc:docMk/>
            <pc:sldMk cId="3496050008" sldId="289"/>
            <ac:spMk id="676" creationId="{ED7A9356-9C4B-00F2-71BA-FD446664C0EB}"/>
          </ac:spMkLst>
        </pc:spChg>
        <pc:spChg chg="mod">
          <ac:chgData name="Sven Van de Velde" userId="00b08bc3e1e83696" providerId="LiveId" clId="{A25D7637-D0B6-4F5D-BABA-66A05ED2ACB9}" dt="2022-11-02T07:17:57.121" v="1683"/>
          <ac:spMkLst>
            <pc:docMk/>
            <pc:sldMk cId="3496050008" sldId="289"/>
            <ac:spMk id="678" creationId="{FD9ADB7A-6005-A32B-6A56-AC590F56985F}"/>
          </ac:spMkLst>
        </pc:spChg>
        <pc:spChg chg="mod">
          <ac:chgData name="Sven Van de Velde" userId="00b08bc3e1e83696" providerId="LiveId" clId="{A25D7637-D0B6-4F5D-BABA-66A05ED2ACB9}" dt="2022-11-02T07:17:57.121" v="1683"/>
          <ac:spMkLst>
            <pc:docMk/>
            <pc:sldMk cId="3496050008" sldId="289"/>
            <ac:spMk id="679" creationId="{C914E88C-618A-C3DB-6F5D-C51F53EB61FA}"/>
          </ac:spMkLst>
        </pc:spChg>
        <pc:spChg chg="mod">
          <ac:chgData name="Sven Van de Velde" userId="00b08bc3e1e83696" providerId="LiveId" clId="{A25D7637-D0B6-4F5D-BABA-66A05ED2ACB9}" dt="2022-11-02T07:17:57.121" v="1683"/>
          <ac:spMkLst>
            <pc:docMk/>
            <pc:sldMk cId="3496050008" sldId="289"/>
            <ac:spMk id="681" creationId="{50846E16-A9A3-2713-46C3-60A678D89F2D}"/>
          </ac:spMkLst>
        </pc:spChg>
        <pc:spChg chg="mod">
          <ac:chgData name="Sven Van de Velde" userId="00b08bc3e1e83696" providerId="LiveId" clId="{A25D7637-D0B6-4F5D-BABA-66A05ED2ACB9}" dt="2022-11-02T07:17:57.121" v="1683"/>
          <ac:spMkLst>
            <pc:docMk/>
            <pc:sldMk cId="3496050008" sldId="289"/>
            <ac:spMk id="682" creationId="{AEFAF327-76AD-269F-A58A-F6D4DAD776AE}"/>
          </ac:spMkLst>
        </pc:spChg>
        <pc:spChg chg="mod">
          <ac:chgData name="Sven Van de Velde" userId="00b08bc3e1e83696" providerId="LiveId" clId="{A25D7637-D0B6-4F5D-BABA-66A05ED2ACB9}" dt="2022-11-02T07:25:25.107" v="1738"/>
          <ac:spMkLst>
            <pc:docMk/>
            <pc:sldMk cId="3496050008" sldId="289"/>
            <ac:spMk id="685" creationId="{B87B3E2E-03BA-C081-C932-D9AB6517679C}"/>
          </ac:spMkLst>
        </pc:spChg>
        <pc:spChg chg="mod">
          <ac:chgData name="Sven Van de Velde" userId="00b08bc3e1e83696" providerId="LiveId" clId="{A25D7637-D0B6-4F5D-BABA-66A05ED2ACB9}" dt="2022-11-02T07:25:25.107" v="1738"/>
          <ac:spMkLst>
            <pc:docMk/>
            <pc:sldMk cId="3496050008" sldId="289"/>
            <ac:spMk id="686" creationId="{9921E77F-3553-542C-70DF-5CF5ED3B5EE6}"/>
          </ac:spMkLst>
        </pc:spChg>
        <pc:spChg chg="mod">
          <ac:chgData name="Sven Van de Velde" userId="00b08bc3e1e83696" providerId="LiveId" clId="{A25D7637-D0B6-4F5D-BABA-66A05ED2ACB9}" dt="2022-11-02T07:25:29.256" v="1740"/>
          <ac:spMkLst>
            <pc:docMk/>
            <pc:sldMk cId="3496050008" sldId="289"/>
            <ac:spMk id="688" creationId="{B5ECF908-7FE3-EEF9-62A7-4C7DD87697A8}"/>
          </ac:spMkLst>
        </pc:spChg>
        <pc:spChg chg="mod">
          <ac:chgData name="Sven Van de Velde" userId="00b08bc3e1e83696" providerId="LiveId" clId="{A25D7637-D0B6-4F5D-BABA-66A05ED2ACB9}" dt="2022-11-02T07:25:29.256" v="1740"/>
          <ac:spMkLst>
            <pc:docMk/>
            <pc:sldMk cId="3496050008" sldId="289"/>
            <ac:spMk id="689" creationId="{EFF5CEE5-2970-B71D-5A20-E3730AEE93D2}"/>
          </ac:spMkLst>
        </pc:spChg>
        <pc:spChg chg="mod">
          <ac:chgData name="Sven Van de Velde" userId="00b08bc3e1e83696" providerId="LiveId" clId="{A25D7637-D0B6-4F5D-BABA-66A05ED2ACB9}" dt="2022-11-02T07:25:33.278" v="1742"/>
          <ac:spMkLst>
            <pc:docMk/>
            <pc:sldMk cId="3496050008" sldId="289"/>
            <ac:spMk id="691" creationId="{BE41A2AD-54F0-4FA4-BD6B-E0AE6B175D14}"/>
          </ac:spMkLst>
        </pc:spChg>
        <pc:spChg chg="mod">
          <ac:chgData name="Sven Van de Velde" userId="00b08bc3e1e83696" providerId="LiveId" clId="{A25D7637-D0B6-4F5D-BABA-66A05ED2ACB9}" dt="2022-11-02T07:25:33.278" v="1742"/>
          <ac:spMkLst>
            <pc:docMk/>
            <pc:sldMk cId="3496050008" sldId="289"/>
            <ac:spMk id="692" creationId="{216D9677-2709-A25A-FA4D-340C9D608CA0}"/>
          </ac:spMkLst>
        </pc:spChg>
        <pc:spChg chg="mod">
          <ac:chgData name="Sven Van de Velde" userId="00b08bc3e1e83696" providerId="LiveId" clId="{A25D7637-D0B6-4F5D-BABA-66A05ED2ACB9}" dt="2022-11-02T07:25:39.297" v="1744"/>
          <ac:spMkLst>
            <pc:docMk/>
            <pc:sldMk cId="3496050008" sldId="289"/>
            <ac:spMk id="694" creationId="{40992469-5663-A06A-174D-B6917A36FB3A}"/>
          </ac:spMkLst>
        </pc:spChg>
        <pc:spChg chg="mod">
          <ac:chgData name="Sven Van de Velde" userId="00b08bc3e1e83696" providerId="LiveId" clId="{A25D7637-D0B6-4F5D-BABA-66A05ED2ACB9}" dt="2022-11-02T07:25:39.297" v="1744"/>
          <ac:spMkLst>
            <pc:docMk/>
            <pc:sldMk cId="3496050008" sldId="289"/>
            <ac:spMk id="695" creationId="{933EBD03-EF95-54AF-96E0-F91A0ECA27EF}"/>
          </ac:spMkLst>
        </pc:spChg>
        <pc:spChg chg="mod">
          <ac:chgData name="Sven Van de Velde" userId="00b08bc3e1e83696" providerId="LiveId" clId="{A25D7637-D0B6-4F5D-BABA-66A05ED2ACB9}" dt="2022-11-02T07:25:39.297" v="1744"/>
          <ac:spMkLst>
            <pc:docMk/>
            <pc:sldMk cId="3496050008" sldId="289"/>
            <ac:spMk id="697" creationId="{5599FA60-4D53-AD87-8461-52785D389B68}"/>
          </ac:spMkLst>
        </pc:spChg>
        <pc:spChg chg="mod">
          <ac:chgData name="Sven Van de Velde" userId="00b08bc3e1e83696" providerId="LiveId" clId="{A25D7637-D0B6-4F5D-BABA-66A05ED2ACB9}" dt="2022-11-02T07:25:39.297" v="1744"/>
          <ac:spMkLst>
            <pc:docMk/>
            <pc:sldMk cId="3496050008" sldId="289"/>
            <ac:spMk id="698" creationId="{0359FF87-DFA8-29CF-4B01-CB2D6E3F37CC}"/>
          </ac:spMkLst>
        </pc:spChg>
        <pc:spChg chg="mod">
          <ac:chgData name="Sven Van de Velde" userId="00b08bc3e1e83696" providerId="LiveId" clId="{A25D7637-D0B6-4F5D-BABA-66A05ED2ACB9}" dt="2022-11-02T07:25:39.297" v="1744"/>
          <ac:spMkLst>
            <pc:docMk/>
            <pc:sldMk cId="3496050008" sldId="289"/>
            <ac:spMk id="700" creationId="{0D14EE94-A5E4-97CC-64C4-16FE01857ECE}"/>
          </ac:spMkLst>
        </pc:spChg>
        <pc:spChg chg="mod">
          <ac:chgData name="Sven Van de Velde" userId="00b08bc3e1e83696" providerId="LiveId" clId="{A25D7637-D0B6-4F5D-BABA-66A05ED2ACB9}" dt="2022-11-02T07:25:39.297" v="1744"/>
          <ac:spMkLst>
            <pc:docMk/>
            <pc:sldMk cId="3496050008" sldId="289"/>
            <ac:spMk id="701" creationId="{BCD07294-5930-95B2-F33F-731D409B02C6}"/>
          </ac:spMkLst>
        </pc:spChg>
        <pc:spChg chg="mod">
          <ac:chgData name="Sven Van de Velde" userId="00b08bc3e1e83696" providerId="LiveId" clId="{A25D7637-D0B6-4F5D-BABA-66A05ED2ACB9}" dt="2022-11-03T06:57:40.943" v="3083" actId="207"/>
          <ac:spMkLst>
            <pc:docMk/>
            <pc:sldMk cId="3496050008" sldId="289"/>
            <ac:spMk id="703" creationId="{D2C05AAA-4877-AB50-FAE7-51443DFAB8A4}"/>
          </ac:spMkLst>
        </pc:spChg>
        <pc:spChg chg="mod">
          <ac:chgData name="Sven Van de Velde" userId="00b08bc3e1e83696" providerId="LiveId" clId="{A25D7637-D0B6-4F5D-BABA-66A05ED2ACB9}" dt="2022-11-03T06:00:24.937" v="2371" actId="207"/>
          <ac:spMkLst>
            <pc:docMk/>
            <pc:sldMk cId="3496050008" sldId="289"/>
            <ac:spMk id="704" creationId="{70732A24-FCD5-C022-7F3D-45B0ACF59792}"/>
          </ac:spMkLst>
        </pc:spChg>
        <pc:spChg chg="add mod">
          <ac:chgData name="Sven Van de Velde" userId="00b08bc3e1e83696" providerId="LiveId" clId="{A25D7637-D0B6-4F5D-BABA-66A05ED2ACB9}" dt="2022-11-03T08:40:32.385" v="5777" actId="14100"/>
          <ac:spMkLst>
            <pc:docMk/>
            <pc:sldMk cId="3496050008" sldId="289"/>
            <ac:spMk id="705" creationId="{00CE4EFA-7492-81BA-BD0A-859C6E22EBE8}"/>
          </ac:spMkLst>
        </pc:spChg>
        <pc:spChg chg="mod">
          <ac:chgData name="Sven Van de Velde" userId="00b08bc3e1e83696" providerId="LiveId" clId="{A25D7637-D0B6-4F5D-BABA-66A05ED2ACB9}" dt="2022-11-02T07:25:52.595" v="1747"/>
          <ac:spMkLst>
            <pc:docMk/>
            <pc:sldMk cId="3496050008" sldId="289"/>
            <ac:spMk id="707" creationId="{A082A6AC-DD18-779B-AFD4-7C8451EF42D8}"/>
          </ac:spMkLst>
        </pc:spChg>
        <pc:spChg chg="mod">
          <ac:chgData name="Sven Van de Velde" userId="00b08bc3e1e83696" providerId="LiveId" clId="{A25D7637-D0B6-4F5D-BABA-66A05ED2ACB9}" dt="2022-11-02T07:25:52.595" v="1747"/>
          <ac:spMkLst>
            <pc:docMk/>
            <pc:sldMk cId="3496050008" sldId="289"/>
            <ac:spMk id="708" creationId="{95A0AACD-C146-E518-0C50-0C359B09A552}"/>
          </ac:spMkLst>
        </pc:spChg>
        <pc:spChg chg="mod">
          <ac:chgData name="Sven Van de Velde" userId="00b08bc3e1e83696" providerId="LiveId" clId="{A25D7637-D0B6-4F5D-BABA-66A05ED2ACB9}" dt="2022-11-02T07:25:52.595" v="1747"/>
          <ac:spMkLst>
            <pc:docMk/>
            <pc:sldMk cId="3496050008" sldId="289"/>
            <ac:spMk id="710" creationId="{42ED23D0-2FFE-8D34-BE98-D2C7BCD7B7F3}"/>
          </ac:spMkLst>
        </pc:spChg>
        <pc:spChg chg="mod">
          <ac:chgData name="Sven Van de Velde" userId="00b08bc3e1e83696" providerId="LiveId" clId="{A25D7637-D0B6-4F5D-BABA-66A05ED2ACB9}" dt="2022-11-02T07:25:52.595" v="1747"/>
          <ac:spMkLst>
            <pc:docMk/>
            <pc:sldMk cId="3496050008" sldId="289"/>
            <ac:spMk id="711" creationId="{67748AB9-5A56-588D-E012-FAF171D23B53}"/>
          </ac:spMkLst>
        </pc:spChg>
        <pc:spChg chg="mod">
          <ac:chgData name="Sven Van de Velde" userId="00b08bc3e1e83696" providerId="LiveId" clId="{A25D7637-D0B6-4F5D-BABA-66A05ED2ACB9}" dt="2022-11-02T07:25:52.595" v="1747"/>
          <ac:spMkLst>
            <pc:docMk/>
            <pc:sldMk cId="3496050008" sldId="289"/>
            <ac:spMk id="713" creationId="{E64622DB-9772-57EB-C1F1-0CEDE35F1931}"/>
          </ac:spMkLst>
        </pc:spChg>
        <pc:spChg chg="mod">
          <ac:chgData name="Sven Van de Velde" userId="00b08bc3e1e83696" providerId="LiveId" clId="{A25D7637-D0B6-4F5D-BABA-66A05ED2ACB9}" dt="2022-11-02T07:25:52.595" v="1747"/>
          <ac:spMkLst>
            <pc:docMk/>
            <pc:sldMk cId="3496050008" sldId="289"/>
            <ac:spMk id="714" creationId="{4A54E7C2-00A6-5019-F123-ACE485EE7D79}"/>
          </ac:spMkLst>
        </pc:spChg>
        <pc:spChg chg="mod">
          <ac:chgData name="Sven Van de Velde" userId="00b08bc3e1e83696" providerId="LiveId" clId="{A25D7637-D0B6-4F5D-BABA-66A05ED2ACB9}" dt="2022-11-02T07:25:52.595" v="1747"/>
          <ac:spMkLst>
            <pc:docMk/>
            <pc:sldMk cId="3496050008" sldId="289"/>
            <ac:spMk id="716" creationId="{FC0BCFF3-671B-D711-CD1D-812F4D525796}"/>
          </ac:spMkLst>
        </pc:spChg>
        <pc:spChg chg="mod">
          <ac:chgData name="Sven Van de Velde" userId="00b08bc3e1e83696" providerId="LiveId" clId="{A25D7637-D0B6-4F5D-BABA-66A05ED2ACB9}" dt="2022-11-02T07:25:52.595" v="1747"/>
          <ac:spMkLst>
            <pc:docMk/>
            <pc:sldMk cId="3496050008" sldId="289"/>
            <ac:spMk id="717" creationId="{A3317627-9D36-A6DF-4619-E7CD0FF6A562}"/>
          </ac:spMkLst>
        </pc:spChg>
        <pc:spChg chg="mod">
          <ac:chgData name="Sven Van de Velde" userId="00b08bc3e1e83696" providerId="LiveId" clId="{A25D7637-D0B6-4F5D-BABA-66A05ED2ACB9}" dt="2022-11-02T07:25:52.595" v="1747"/>
          <ac:spMkLst>
            <pc:docMk/>
            <pc:sldMk cId="3496050008" sldId="289"/>
            <ac:spMk id="719" creationId="{9835311C-8545-0E5B-C12D-D3E4424C41E5}"/>
          </ac:spMkLst>
        </pc:spChg>
        <pc:spChg chg="mod">
          <ac:chgData name="Sven Van de Velde" userId="00b08bc3e1e83696" providerId="LiveId" clId="{A25D7637-D0B6-4F5D-BABA-66A05ED2ACB9}" dt="2022-11-02T07:25:52.595" v="1747"/>
          <ac:spMkLst>
            <pc:docMk/>
            <pc:sldMk cId="3496050008" sldId="289"/>
            <ac:spMk id="720" creationId="{C1B32FD0-84E9-802D-97CB-0B44637FDD93}"/>
          </ac:spMkLst>
        </pc:spChg>
        <pc:spChg chg="mod">
          <ac:chgData name="Sven Van de Velde" userId="00b08bc3e1e83696" providerId="LiveId" clId="{A25D7637-D0B6-4F5D-BABA-66A05ED2ACB9}" dt="2022-11-02T07:25:52.595" v="1747"/>
          <ac:spMkLst>
            <pc:docMk/>
            <pc:sldMk cId="3496050008" sldId="289"/>
            <ac:spMk id="722" creationId="{FB40D68B-6D4B-9240-9BC4-5C5F7D3C59C4}"/>
          </ac:spMkLst>
        </pc:spChg>
        <pc:spChg chg="mod">
          <ac:chgData name="Sven Van de Velde" userId="00b08bc3e1e83696" providerId="LiveId" clId="{A25D7637-D0B6-4F5D-BABA-66A05ED2ACB9}" dt="2022-11-02T07:25:52.595" v="1747"/>
          <ac:spMkLst>
            <pc:docMk/>
            <pc:sldMk cId="3496050008" sldId="289"/>
            <ac:spMk id="723" creationId="{5FB4183B-E2F1-32D5-DD64-4D749538E3E9}"/>
          </ac:spMkLst>
        </pc:spChg>
        <pc:spChg chg="mod">
          <ac:chgData name="Sven Van de Velde" userId="00b08bc3e1e83696" providerId="LiveId" clId="{A25D7637-D0B6-4F5D-BABA-66A05ED2ACB9}" dt="2022-11-02T07:25:52.595" v="1747"/>
          <ac:spMkLst>
            <pc:docMk/>
            <pc:sldMk cId="3496050008" sldId="289"/>
            <ac:spMk id="725" creationId="{BC31046C-4C71-819A-A061-021B68D40C41}"/>
          </ac:spMkLst>
        </pc:spChg>
        <pc:spChg chg="mod">
          <ac:chgData name="Sven Van de Velde" userId="00b08bc3e1e83696" providerId="LiveId" clId="{A25D7637-D0B6-4F5D-BABA-66A05ED2ACB9}" dt="2022-11-02T07:25:52.595" v="1747"/>
          <ac:spMkLst>
            <pc:docMk/>
            <pc:sldMk cId="3496050008" sldId="289"/>
            <ac:spMk id="726" creationId="{7A253E6B-9E6E-E750-B1BA-25D22596E5C1}"/>
          </ac:spMkLst>
        </pc:spChg>
        <pc:spChg chg="mod">
          <ac:chgData name="Sven Van de Velde" userId="00b08bc3e1e83696" providerId="LiveId" clId="{A25D7637-D0B6-4F5D-BABA-66A05ED2ACB9}" dt="2022-11-03T06:15:56.220" v="2552" actId="207"/>
          <ac:spMkLst>
            <pc:docMk/>
            <pc:sldMk cId="3496050008" sldId="289"/>
            <ac:spMk id="728" creationId="{0CB2903A-15C7-D917-42F2-072FC1DF8475}"/>
          </ac:spMkLst>
        </pc:spChg>
        <pc:spChg chg="mod">
          <ac:chgData name="Sven Van de Velde" userId="00b08bc3e1e83696" providerId="LiveId" clId="{A25D7637-D0B6-4F5D-BABA-66A05ED2ACB9}" dt="2022-11-03T06:15:49.900" v="2551" actId="207"/>
          <ac:spMkLst>
            <pc:docMk/>
            <pc:sldMk cId="3496050008" sldId="289"/>
            <ac:spMk id="729" creationId="{E3168959-7DE1-AEF8-EF40-AB9721268069}"/>
          </ac:spMkLst>
        </pc:spChg>
        <pc:spChg chg="add mod">
          <ac:chgData name="Sven Van de Velde" userId="00b08bc3e1e83696" providerId="LiveId" clId="{A25D7637-D0B6-4F5D-BABA-66A05ED2ACB9}" dt="2022-11-03T08:40:32.385" v="5777" actId="14100"/>
          <ac:spMkLst>
            <pc:docMk/>
            <pc:sldMk cId="3496050008" sldId="289"/>
            <ac:spMk id="730" creationId="{A3915F08-DC4D-89F1-1457-16B8DBBDA7B3}"/>
          </ac:spMkLst>
        </pc:spChg>
        <pc:spChg chg="mod">
          <ac:chgData name="Sven Van de Velde" userId="00b08bc3e1e83696" providerId="LiveId" clId="{A25D7637-D0B6-4F5D-BABA-66A05ED2ACB9}" dt="2022-11-03T06:57:36.687" v="3082" actId="207"/>
          <ac:spMkLst>
            <pc:docMk/>
            <pc:sldMk cId="3496050008" sldId="289"/>
            <ac:spMk id="732" creationId="{8FDF0BE1-6985-BDD7-656E-B33D1F06DB31}"/>
          </ac:spMkLst>
        </pc:spChg>
        <pc:spChg chg="mod">
          <ac:chgData name="Sven Van de Velde" userId="00b08bc3e1e83696" providerId="LiveId" clId="{A25D7637-D0B6-4F5D-BABA-66A05ED2ACB9}" dt="2022-11-03T06:13:49.396" v="2540" actId="207"/>
          <ac:spMkLst>
            <pc:docMk/>
            <pc:sldMk cId="3496050008" sldId="289"/>
            <ac:spMk id="733" creationId="{E336A818-9570-9402-ED16-A13B86E2E3A1}"/>
          </ac:spMkLst>
        </pc:spChg>
        <pc:spChg chg="mod">
          <ac:chgData name="Sven Van de Velde" userId="00b08bc3e1e83696" providerId="LiveId" clId="{A25D7637-D0B6-4F5D-BABA-66A05ED2ACB9}" dt="2022-11-02T07:25:56.616" v="1749"/>
          <ac:spMkLst>
            <pc:docMk/>
            <pc:sldMk cId="3496050008" sldId="289"/>
            <ac:spMk id="735" creationId="{49A3DE76-7D86-79F5-8ABE-F98AA3794377}"/>
          </ac:spMkLst>
        </pc:spChg>
        <pc:spChg chg="mod">
          <ac:chgData name="Sven Van de Velde" userId="00b08bc3e1e83696" providerId="LiveId" clId="{A25D7637-D0B6-4F5D-BABA-66A05ED2ACB9}" dt="2022-11-02T07:25:56.616" v="1749"/>
          <ac:spMkLst>
            <pc:docMk/>
            <pc:sldMk cId="3496050008" sldId="289"/>
            <ac:spMk id="736" creationId="{F880F3EE-B5B1-743A-9B37-01A862F13ED7}"/>
          </ac:spMkLst>
        </pc:spChg>
        <pc:spChg chg="mod">
          <ac:chgData name="Sven Van de Velde" userId="00b08bc3e1e83696" providerId="LiveId" clId="{A25D7637-D0B6-4F5D-BABA-66A05ED2ACB9}" dt="2022-11-02T07:25:56.616" v="1749"/>
          <ac:spMkLst>
            <pc:docMk/>
            <pc:sldMk cId="3496050008" sldId="289"/>
            <ac:spMk id="738" creationId="{5C17E244-D392-A2BE-97E7-97FB26BD906B}"/>
          </ac:spMkLst>
        </pc:spChg>
        <pc:spChg chg="mod">
          <ac:chgData name="Sven Van de Velde" userId="00b08bc3e1e83696" providerId="LiveId" clId="{A25D7637-D0B6-4F5D-BABA-66A05ED2ACB9}" dt="2022-11-02T07:25:56.616" v="1749"/>
          <ac:spMkLst>
            <pc:docMk/>
            <pc:sldMk cId="3496050008" sldId="289"/>
            <ac:spMk id="739" creationId="{457647ED-2C35-2D89-D08E-D541C4750681}"/>
          </ac:spMkLst>
        </pc:spChg>
        <pc:spChg chg="mod">
          <ac:chgData name="Sven Van de Velde" userId="00b08bc3e1e83696" providerId="LiveId" clId="{A25D7637-D0B6-4F5D-BABA-66A05ED2ACB9}" dt="2022-11-02T07:25:56.616" v="1749"/>
          <ac:spMkLst>
            <pc:docMk/>
            <pc:sldMk cId="3496050008" sldId="289"/>
            <ac:spMk id="741" creationId="{4A14A64A-4B15-8E13-523C-ADE44FB10817}"/>
          </ac:spMkLst>
        </pc:spChg>
        <pc:spChg chg="mod">
          <ac:chgData name="Sven Van de Velde" userId="00b08bc3e1e83696" providerId="LiveId" clId="{A25D7637-D0B6-4F5D-BABA-66A05ED2ACB9}" dt="2022-11-02T07:25:56.616" v="1749"/>
          <ac:spMkLst>
            <pc:docMk/>
            <pc:sldMk cId="3496050008" sldId="289"/>
            <ac:spMk id="742" creationId="{47CF8027-E971-07A6-19A8-A92BAD720D01}"/>
          </ac:spMkLst>
        </pc:spChg>
        <pc:spChg chg="mod">
          <ac:chgData name="Sven Van de Velde" userId="00b08bc3e1e83696" providerId="LiveId" clId="{A25D7637-D0B6-4F5D-BABA-66A05ED2ACB9}" dt="2022-11-02T07:25:56.616" v="1749"/>
          <ac:spMkLst>
            <pc:docMk/>
            <pc:sldMk cId="3496050008" sldId="289"/>
            <ac:spMk id="744" creationId="{4C5E9F58-C8AE-B8A3-1E3E-39318E2BE5AF}"/>
          </ac:spMkLst>
        </pc:spChg>
        <pc:spChg chg="mod">
          <ac:chgData name="Sven Van de Velde" userId="00b08bc3e1e83696" providerId="LiveId" clId="{A25D7637-D0B6-4F5D-BABA-66A05ED2ACB9}" dt="2022-11-02T07:25:56.616" v="1749"/>
          <ac:spMkLst>
            <pc:docMk/>
            <pc:sldMk cId="3496050008" sldId="289"/>
            <ac:spMk id="745" creationId="{999A68A9-7DDA-4310-F109-3B41D5C5C2A1}"/>
          </ac:spMkLst>
        </pc:spChg>
        <pc:spChg chg="mod">
          <ac:chgData name="Sven Van de Velde" userId="00b08bc3e1e83696" providerId="LiveId" clId="{A25D7637-D0B6-4F5D-BABA-66A05ED2ACB9}" dt="2022-11-02T07:25:56.616" v="1749"/>
          <ac:spMkLst>
            <pc:docMk/>
            <pc:sldMk cId="3496050008" sldId="289"/>
            <ac:spMk id="747" creationId="{F10E742A-498A-BFCB-D154-3C8C3E5FD01E}"/>
          </ac:spMkLst>
        </pc:spChg>
        <pc:spChg chg="mod">
          <ac:chgData name="Sven Van de Velde" userId="00b08bc3e1e83696" providerId="LiveId" clId="{A25D7637-D0B6-4F5D-BABA-66A05ED2ACB9}" dt="2022-11-02T07:25:56.616" v="1749"/>
          <ac:spMkLst>
            <pc:docMk/>
            <pc:sldMk cId="3496050008" sldId="289"/>
            <ac:spMk id="748" creationId="{83915D4A-3999-930A-5ABC-FC3B337D33A6}"/>
          </ac:spMkLst>
        </pc:spChg>
        <pc:spChg chg="mod">
          <ac:chgData name="Sven Van de Velde" userId="00b08bc3e1e83696" providerId="LiveId" clId="{A25D7637-D0B6-4F5D-BABA-66A05ED2ACB9}" dt="2022-11-02T07:25:56.616" v="1749"/>
          <ac:spMkLst>
            <pc:docMk/>
            <pc:sldMk cId="3496050008" sldId="289"/>
            <ac:spMk id="750" creationId="{44464B90-355A-5DC5-58E8-7B04C09A5405}"/>
          </ac:spMkLst>
        </pc:spChg>
        <pc:spChg chg="mod">
          <ac:chgData name="Sven Van de Velde" userId="00b08bc3e1e83696" providerId="LiveId" clId="{A25D7637-D0B6-4F5D-BABA-66A05ED2ACB9}" dt="2022-11-02T07:25:56.616" v="1749"/>
          <ac:spMkLst>
            <pc:docMk/>
            <pc:sldMk cId="3496050008" sldId="289"/>
            <ac:spMk id="751" creationId="{6A9878C9-3D3C-1F7F-0034-379B202F973F}"/>
          </ac:spMkLst>
        </pc:spChg>
        <pc:spChg chg="mod">
          <ac:chgData name="Sven Van de Velde" userId="00b08bc3e1e83696" providerId="LiveId" clId="{A25D7637-D0B6-4F5D-BABA-66A05ED2ACB9}" dt="2022-11-02T07:26:00.576" v="1751"/>
          <ac:spMkLst>
            <pc:docMk/>
            <pc:sldMk cId="3496050008" sldId="289"/>
            <ac:spMk id="753" creationId="{06C16EE5-E8AA-A994-E997-61054487646D}"/>
          </ac:spMkLst>
        </pc:spChg>
        <pc:spChg chg="mod">
          <ac:chgData name="Sven Van de Velde" userId="00b08bc3e1e83696" providerId="LiveId" clId="{A25D7637-D0B6-4F5D-BABA-66A05ED2ACB9}" dt="2022-11-02T07:26:00.576" v="1751"/>
          <ac:spMkLst>
            <pc:docMk/>
            <pc:sldMk cId="3496050008" sldId="289"/>
            <ac:spMk id="754" creationId="{FDF9E275-9701-BB45-046D-19EB9851E604}"/>
          </ac:spMkLst>
        </pc:spChg>
        <pc:spChg chg="add mod">
          <ac:chgData name="Sven Van de Velde" userId="00b08bc3e1e83696" providerId="LiveId" clId="{A25D7637-D0B6-4F5D-BABA-66A05ED2ACB9}" dt="2022-11-03T08:40:32.385" v="5777" actId="14100"/>
          <ac:spMkLst>
            <pc:docMk/>
            <pc:sldMk cId="3496050008" sldId="289"/>
            <ac:spMk id="755" creationId="{5FAF8964-8923-A9EB-2382-949E88321D27}"/>
          </ac:spMkLst>
        </pc:spChg>
        <pc:spChg chg="mod">
          <ac:chgData name="Sven Van de Velde" userId="00b08bc3e1e83696" providerId="LiveId" clId="{A25D7637-D0B6-4F5D-BABA-66A05ED2ACB9}" dt="2022-11-02T07:26:00.576" v="1751"/>
          <ac:spMkLst>
            <pc:docMk/>
            <pc:sldMk cId="3496050008" sldId="289"/>
            <ac:spMk id="757" creationId="{4760E3FF-69E0-CC1D-51E8-081A67DB2DDB}"/>
          </ac:spMkLst>
        </pc:spChg>
        <pc:spChg chg="mod">
          <ac:chgData name="Sven Van de Velde" userId="00b08bc3e1e83696" providerId="LiveId" clId="{A25D7637-D0B6-4F5D-BABA-66A05ED2ACB9}" dt="2022-11-02T07:26:00.576" v="1751"/>
          <ac:spMkLst>
            <pc:docMk/>
            <pc:sldMk cId="3496050008" sldId="289"/>
            <ac:spMk id="758" creationId="{8CD2239E-1290-A54B-D13A-9ADF85DC7E2A}"/>
          </ac:spMkLst>
        </pc:spChg>
        <pc:spChg chg="mod">
          <ac:chgData name="Sven Van de Velde" userId="00b08bc3e1e83696" providerId="LiveId" clId="{A25D7637-D0B6-4F5D-BABA-66A05ED2ACB9}" dt="2022-11-02T07:26:00.576" v="1751"/>
          <ac:spMkLst>
            <pc:docMk/>
            <pc:sldMk cId="3496050008" sldId="289"/>
            <ac:spMk id="760" creationId="{AC013C72-2E4B-9EAA-9CF7-4896504DD9EB}"/>
          </ac:spMkLst>
        </pc:spChg>
        <pc:spChg chg="mod">
          <ac:chgData name="Sven Van de Velde" userId="00b08bc3e1e83696" providerId="LiveId" clId="{A25D7637-D0B6-4F5D-BABA-66A05ED2ACB9}" dt="2022-11-02T07:26:00.576" v="1751"/>
          <ac:spMkLst>
            <pc:docMk/>
            <pc:sldMk cId="3496050008" sldId="289"/>
            <ac:spMk id="761" creationId="{BF9E7E32-F840-5456-1A4D-202BF8E7BA67}"/>
          </ac:spMkLst>
        </pc:spChg>
        <pc:spChg chg="mod">
          <ac:chgData name="Sven Van de Velde" userId="00b08bc3e1e83696" providerId="LiveId" clId="{A25D7637-D0B6-4F5D-BABA-66A05ED2ACB9}" dt="2022-11-02T07:26:00.576" v="1751"/>
          <ac:spMkLst>
            <pc:docMk/>
            <pc:sldMk cId="3496050008" sldId="289"/>
            <ac:spMk id="763" creationId="{8212D19C-E8C7-41AB-4ACA-2293B67880F6}"/>
          </ac:spMkLst>
        </pc:spChg>
        <pc:spChg chg="mod">
          <ac:chgData name="Sven Van de Velde" userId="00b08bc3e1e83696" providerId="LiveId" clId="{A25D7637-D0B6-4F5D-BABA-66A05ED2ACB9}" dt="2022-11-02T07:26:00.576" v="1751"/>
          <ac:spMkLst>
            <pc:docMk/>
            <pc:sldMk cId="3496050008" sldId="289"/>
            <ac:spMk id="764" creationId="{7D8BFF3A-85B8-FCC8-CB26-D48DB5706AAB}"/>
          </ac:spMkLst>
        </pc:spChg>
        <pc:spChg chg="mod">
          <ac:chgData name="Sven Van de Velde" userId="00b08bc3e1e83696" providerId="LiveId" clId="{A25D7637-D0B6-4F5D-BABA-66A05ED2ACB9}" dt="2022-11-02T07:26:00.576" v="1751"/>
          <ac:spMkLst>
            <pc:docMk/>
            <pc:sldMk cId="3496050008" sldId="289"/>
            <ac:spMk id="766" creationId="{D488CB0B-43E5-56AA-F9A4-C99D58A98409}"/>
          </ac:spMkLst>
        </pc:spChg>
        <pc:spChg chg="mod">
          <ac:chgData name="Sven Van de Velde" userId="00b08bc3e1e83696" providerId="LiveId" clId="{A25D7637-D0B6-4F5D-BABA-66A05ED2ACB9}" dt="2022-11-02T07:26:00.576" v="1751"/>
          <ac:spMkLst>
            <pc:docMk/>
            <pc:sldMk cId="3496050008" sldId="289"/>
            <ac:spMk id="767" creationId="{E1B5B207-5996-FAB1-3481-F0F4ABCEC554}"/>
          </ac:spMkLst>
        </pc:spChg>
        <pc:spChg chg="mod">
          <ac:chgData name="Sven Van de Velde" userId="00b08bc3e1e83696" providerId="LiveId" clId="{A25D7637-D0B6-4F5D-BABA-66A05ED2ACB9}" dt="2022-11-02T07:26:00.576" v="1751"/>
          <ac:spMkLst>
            <pc:docMk/>
            <pc:sldMk cId="3496050008" sldId="289"/>
            <ac:spMk id="769" creationId="{028EEFC0-BFF9-BD57-FB10-A30A2F2E487B}"/>
          </ac:spMkLst>
        </pc:spChg>
        <pc:spChg chg="mod">
          <ac:chgData name="Sven Van de Velde" userId="00b08bc3e1e83696" providerId="LiveId" clId="{A25D7637-D0B6-4F5D-BABA-66A05ED2ACB9}" dt="2022-11-02T07:26:00.576" v="1751"/>
          <ac:spMkLst>
            <pc:docMk/>
            <pc:sldMk cId="3496050008" sldId="289"/>
            <ac:spMk id="770" creationId="{8D2DCF8F-AA03-6F81-94C6-EA0DA1475B14}"/>
          </ac:spMkLst>
        </pc:spChg>
        <pc:spChg chg="mod">
          <ac:chgData name="Sven Van de Velde" userId="00b08bc3e1e83696" providerId="LiveId" clId="{A25D7637-D0B6-4F5D-BABA-66A05ED2ACB9}" dt="2022-11-02T07:26:00.576" v="1751"/>
          <ac:spMkLst>
            <pc:docMk/>
            <pc:sldMk cId="3496050008" sldId="289"/>
            <ac:spMk id="772" creationId="{F0FFDB28-F5CD-6EDD-A055-D3ABC511BCBF}"/>
          </ac:spMkLst>
        </pc:spChg>
        <pc:spChg chg="mod">
          <ac:chgData name="Sven Van de Velde" userId="00b08bc3e1e83696" providerId="LiveId" clId="{A25D7637-D0B6-4F5D-BABA-66A05ED2ACB9}" dt="2022-11-02T07:26:00.576" v="1751"/>
          <ac:spMkLst>
            <pc:docMk/>
            <pc:sldMk cId="3496050008" sldId="289"/>
            <ac:spMk id="773" creationId="{CF0AB68C-1500-B82E-3995-9AA05F031B5B}"/>
          </ac:spMkLst>
        </pc:spChg>
        <pc:spChg chg="mod">
          <ac:chgData name="Sven Van de Velde" userId="00b08bc3e1e83696" providerId="LiveId" clId="{A25D7637-D0B6-4F5D-BABA-66A05ED2ACB9}" dt="2022-11-02T07:26:00.576" v="1751"/>
          <ac:spMkLst>
            <pc:docMk/>
            <pc:sldMk cId="3496050008" sldId="289"/>
            <ac:spMk id="775" creationId="{66035095-B2C9-5FE8-6D5B-4931CCA8FC11}"/>
          </ac:spMkLst>
        </pc:spChg>
        <pc:spChg chg="mod">
          <ac:chgData name="Sven Van de Velde" userId="00b08bc3e1e83696" providerId="LiveId" clId="{A25D7637-D0B6-4F5D-BABA-66A05ED2ACB9}" dt="2022-11-02T07:26:00.576" v="1751"/>
          <ac:spMkLst>
            <pc:docMk/>
            <pc:sldMk cId="3496050008" sldId="289"/>
            <ac:spMk id="776" creationId="{C9152A3D-F921-1B1C-BD2E-19C4F7AD8294}"/>
          </ac:spMkLst>
        </pc:spChg>
        <pc:spChg chg="mod">
          <ac:chgData name="Sven Van de Velde" userId="00b08bc3e1e83696" providerId="LiveId" clId="{A25D7637-D0B6-4F5D-BABA-66A05ED2ACB9}" dt="2022-11-02T07:26:04.010" v="1753"/>
          <ac:spMkLst>
            <pc:docMk/>
            <pc:sldMk cId="3496050008" sldId="289"/>
            <ac:spMk id="778" creationId="{01D7D8A6-70AA-6D9A-E7BE-DE9858CD9806}"/>
          </ac:spMkLst>
        </pc:spChg>
        <pc:spChg chg="mod">
          <ac:chgData name="Sven Van de Velde" userId="00b08bc3e1e83696" providerId="LiveId" clId="{A25D7637-D0B6-4F5D-BABA-66A05ED2ACB9}" dt="2022-11-02T07:26:04.010" v="1753"/>
          <ac:spMkLst>
            <pc:docMk/>
            <pc:sldMk cId="3496050008" sldId="289"/>
            <ac:spMk id="779" creationId="{C3BCCD39-1C80-52B6-E492-5D032054EB9F}"/>
          </ac:spMkLst>
        </pc:spChg>
        <pc:spChg chg="add mod">
          <ac:chgData name="Sven Van de Velde" userId="00b08bc3e1e83696" providerId="LiveId" clId="{A25D7637-D0B6-4F5D-BABA-66A05ED2ACB9}" dt="2022-11-03T08:40:32.385" v="5777" actId="14100"/>
          <ac:spMkLst>
            <pc:docMk/>
            <pc:sldMk cId="3496050008" sldId="289"/>
            <ac:spMk id="780" creationId="{7FE8AC5B-8E24-6ACF-931F-E8E2EDED119D}"/>
          </ac:spMkLst>
        </pc:spChg>
        <pc:spChg chg="mod">
          <ac:chgData name="Sven Van de Velde" userId="00b08bc3e1e83696" providerId="LiveId" clId="{A25D7637-D0B6-4F5D-BABA-66A05ED2ACB9}" dt="2022-11-02T07:26:04.010" v="1753"/>
          <ac:spMkLst>
            <pc:docMk/>
            <pc:sldMk cId="3496050008" sldId="289"/>
            <ac:spMk id="782" creationId="{D6321E60-4E93-5696-6020-6EC00A9B30D6}"/>
          </ac:spMkLst>
        </pc:spChg>
        <pc:spChg chg="mod">
          <ac:chgData name="Sven Van de Velde" userId="00b08bc3e1e83696" providerId="LiveId" clId="{A25D7637-D0B6-4F5D-BABA-66A05ED2ACB9}" dt="2022-11-02T07:26:04.010" v="1753"/>
          <ac:spMkLst>
            <pc:docMk/>
            <pc:sldMk cId="3496050008" sldId="289"/>
            <ac:spMk id="783" creationId="{7C93FDC6-5032-24B8-B686-CD42981567D8}"/>
          </ac:spMkLst>
        </pc:spChg>
        <pc:spChg chg="mod">
          <ac:chgData name="Sven Van de Velde" userId="00b08bc3e1e83696" providerId="LiveId" clId="{A25D7637-D0B6-4F5D-BABA-66A05ED2ACB9}" dt="2022-11-02T07:26:04.010" v="1753"/>
          <ac:spMkLst>
            <pc:docMk/>
            <pc:sldMk cId="3496050008" sldId="289"/>
            <ac:spMk id="785" creationId="{C8863640-429D-1C16-4B97-FD85265C7C29}"/>
          </ac:spMkLst>
        </pc:spChg>
        <pc:spChg chg="mod">
          <ac:chgData name="Sven Van de Velde" userId="00b08bc3e1e83696" providerId="LiveId" clId="{A25D7637-D0B6-4F5D-BABA-66A05ED2ACB9}" dt="2022-11-02T07:26:04.010" v="1753"/>
          <ac:spMkLst>
            <pc:docMk/>
            <pc:sldMk cId="3496050008" sldId="289"/>
            <ac:spMk id="786" creationId="{FCD4D747-8883-93BC-4AB7-997069DA8900}"/>
          </ac:spMkLst>
        </pc:spChg>
        <pc:spChg chg="del mod topLvl">
          <ac:chgData name="Sven Van de Velde" userId="00b08bc3e1e83696" providerId="LiveId" clId="{A25D7637-D0B6-4F5D-BABA-66A05ED2ACB9}" dt="2022-11-03T06:09:39.028" v="2491" actId="478"/>
          <ac:spMkLst>
            <pc:docMk/>
            <pc:sldMk cId="3496050008" sldId="289"/>
            <ac:spMk id="788" creationId="{14F1B08D-ADE6-B870-1AB3-996393D9B020}"/>
          </ac:spMkLst>
        </pc:spChg>
        <pc:spChg chg="del mod topLvl">
          <ac:chgData name="Sven Van de Velde" userId="00b08bc3e1e83696" providerId="LiveId" clId="{A25D7637-D0B6-4F5D-BABA-66A05ED2ACB9}" dt="2022-11-03T06:09:47.035" v="2492" actId="478"/>
          <ac:spMkLst>
            <pc:docMk/>
            <pc:sldMk cId="3496050008" sldId="289"/>
            <ac:spMk id="789" creationId="{91EEEE41-8DCB-3697-E904-EE0BAFA17E24}"/>
          </ac:spMkLst>
        </pc:spChg>
        <pc:spChg chg="mod">
          <ac:chgData name="Sven Van de Velde" userId="00b08bc3e1e83696" providerId="LiveId" clId="{A25D7637-D0B6-4F5D-BABA-66A05ED2ACB9}" dt="2022-11-02T07:26:04.010" v="1753"/>
          <ac:spMkLst>
            <pc:docMk/>
            <pc:sldMk cId="3496050008" sldId="289"/>
            <ac:spMk id="791" creationId="{6FEE7137-5EE6-BE75-0C35-DA35DD8955C5}"/>
          </ac:spMkLst>
        </pc:spChg>
        <pc:spChg chg="mod">
          <ac:chgData name="Sven Van de Velde" userId="00b08bc3e1e83696" providerId="LiveId" clId="{A25D7637-D0B6-4F5D-BABA-66A05ED2ACB9}" dt="2022-11-02T07:26:04.010" v="1753"/>
          <ac:spMkLst>
            <pc:docMk/>
            <pc:sldMk cId="3496050008" sldId="289"/>
            <ac:spMk id="792" creationId="{2ECA6071-8666-AB64-7DD0-AE2137C04872}"/>
          </ac:spMkLst>
        </pc:spChg>
        <pc:spChg chg="mod">
          <ac:chgData name="Sven Van de Velde" userId="00b08bc3e1e83696" providerId="LiveId" clId="{A25D7637-D0B6-4F5D-BABA-66A05ED2ACB9}" dt="2022-11-02T07:26:04.010" v="1753"/>
          <ac:spMkLst>
            <pc:docMk/>
            <pc:sldMk cId="3496050008" sldId="289"/>
            <ac:spMk id="794" creationId="{055A9002-E7E8-CB34-1223-97493A405B9F}"/>
          </ac:spMkLst>
        </pc:spChg>
        <pc:spChg chg="mod">
          <ac:chgData name="Sven Van de Velde" userId="00b08bc3e1e83696" providerId="LiveId" clId="{A25D7637-D0B6-4F5D-BABA-66A05ED2ACB9}" dt="2022-11-02T07:26:04.010" v="1753"/>
          <ac:spMkLst>
            <pc:docMk/>
            <pc:sldMk cId="3496050008" sldId="289"/>
            <ac:spMk id="795" creationId="{663539E8-CF02-C690-DEA4-8DE47EFD6AFB}"/>
          </ac:spMkLst>
        </pc:spChg>
        <pc:spChg chg="mod">
          <ac:chgData name="Sven Van de Velde" userId="00b08bc3e1e83696" providerId="LiveId" clId="{A25D7637-D0B6-4F5D-BABA-66A05ED2ACB9}" dt="2022-11-02T07:26:04.010" v="1753"/>
          <ac:spMkLst>
            <pc:docMk/>
            <pc:sldMk cId="3496050008" sldId="289"/>
            <ac:spMk id="797" creationId="{F20E089F-34C9-331C-044C-898EEE8CCBBD}"/>
          </ac:spMkLst>
        </pc:spChg>
        <pc:spChg chg="mod">
          <ac:chgData name="Sven Van de Velde" userId="00b08bc3e1e83696" providerId="LiveId" clId="{A25D7637-D0B6-4F5D-BABA-66A05ED2ACB9}" dt="2022-11-02T07:26:04.010" v="1753"/>
          <ac:spMkLst>
            <pc:docMk/>
            <pc:sldMk cId="3496050008" sldId="289"/>
            <ac:spMk id="798" creationId="{DB4B1D0D-E47A-B1B8-6FCC-D62367EF9EAE}"/>
          </ac:spMkLst>
        </pc:spChg>
        <pc:spChg chg="mod">
          <ac:chgData name="Sven Van de Velde" userId="00b08bc3e1e83696" providerId="LiveId" clId="{A25D7637-D0B6-4F5D-BABA-66A05ED2ACB9}" dt="2022-11-02T07:26:04.010" v="1753"/>
          <ac:spMkLst>
            <pc:docMk/>
            <pc:sldMk cId="3496050008" sldId="289"/>
            <ac:spMk id="800" creationId="{A2FDB1BE-F64F-BF8F-69E0-2B5EB36FB323}"/>
          </ac:spMkLst>
        </pc:spChg>
        <pc:spChg chg="mod">
          <ac:chgData name="Sven Van de Velde" userId="00b08bc3e1e83696" providerId="LiveId" clId="{A25D7637-D0B6-4F5D-BABA-66A05ED2ACB9}" dt="2022-11-02T07:26:04.010" v="1753"/>
          <ac:spMkLst>
            <pc:docMk/>
            <pc:sldMk cId="3496050008" sldId="289"/>
            <ac:spMk id="801" creationId="{9552AA32-81EE-E805-F92E-5B7125466811}"/>
          </ac:spMkLst>
        </pc:spChg>
        <pc:spChg chg="add mod">
          <ac:chgData name="Sven Van de Velde" userId="00b08bc3e1e83696" providerId="LiveId" clId="{A25D7637-D0B6-4F5D-BABA-66A05ED2ACB9}" dt="2022-11-03T11:27:46.381" v="7770" actId="207"/>
          <ac:spMkLst>
            <pc:docMk/>
            <pc:sldMk cId="3496050008" sldId="289"/>
            <ac:spMk id="802" creationId="{0B1D7946-7E54-EB67-AB5B-1CE7A263F088}"/>
          </ac:spMkLst>
        </pc:spChg>
        <pc:spChg chg="add mod">
          <ac:chgData name="Sven Van de Velde" userId="00b08bc3e1e83696" providerId="LiveId" clId="{A25D7637-D0B6-4F5D-BABA-66A05ED2ACB9}" dt="2022-11-03T11:27:46.381" v="7770" actId="207"/>
          <ac:spMkLst>
            <pc:docMk/>
            <pc:sldMk cId="3496050008" sldId="289"/>
            <ac:spMk id="803" creationId="{9F9FE23C-61C1-3620-3BEC-DA953FAAD398}"/>
          </ac:spMkLst>
        </pc:spChg>
        <pc:spChg chg="mod">
          <ac:chgData name="Sven Van de Velde" userId="00b08bc3e1e83696" providerId="LiveId" clId="{A25D7637-D0B6-4F5D-BABA-66A05ED2ACB9}" dt="2022-11-03T05:48:14.549" v="2138"/>
          <ac:spMkLst>
            <pc:docMk/>
            <pc:sldMk cId="3496050008" sldId="289"/>
            <ac:spMk id="805" creationId="{EF4F616E-732A-CCE4-778B-BC53BE4E5C81}"/>
          </ac:spMkLst>
        </pc:spChg>
        <pc:spChg chg="mod">
          <ac:chgData name="Sven Van de Velde" userId="00b08bc3e1e83696" providerId="LiveId" clId="{A25D7637-D0B6-4F5D-BABA-66A05ED2ACB9}" dt="2022-11-03T05:48:14.549" v="2138"/>
          <ac:spMkLst>
            <pc:docMk/>
            <pc:sldMk cId="3496050008" sldId="289"/>
            <ac:spMk id="806" creationId="{E39FD6CC-A7D9-E49B-09BE-FBACFB8EB12D}"/>
          </ac:spMkLst>
        </pc:spChg>
        <pc:spChg chg="add mod">
          <ac:chgData name="Sven Van de Velde" userId="00b08bc3e1e83696" providerId="LiveId" clId="{A25D7637-D0B6-4F5D-BABA-66A05ED2ACB9}" dt="2022-11-03T11:27:46.381" v="7770" actId="207"/>
          <ac:spMkLst>
            <pc:docMk/>
            <pc:sldMk cId="3496050008" sldId="289"/>
            <ac:spMk id="807" creationId="{DEBEDA5B-D9F6-8949-0738-54F28D7C1CCB}"/>
          </ac:spMkLst>
        </pc:spChg>
        <pc:spChg chg="add del mod">
          <ac:chgData name="Sven Van de Velde" userId="00b08bc3e1e83696" providerId="LiveId" clId="{A25D7637-D0B6-4F5D-BABA-66A05ED2ACB9}" dt="2022-11-03T06:02:07.678" v="2434" actId="478"/>
          <ac:spMkLst>
            <pc:docMk/>
            <pc:sldMk cId="3496050008" sldId="289"/>
            <ac:spMk id="812" creationId="{E4B6EE9D-165E-2039-B19B-D055794B2CEE}"/>
          </ac:spMkLst>
        </pc:spChg>
        <pc:spChg chg="mod">
          <ac:chgData name="Sven Van de Velde" userId="00b08bc3e1e83696" providerId="LiveId" clId="{A25D7637-D0B6-4F5D-BABA-66A05ED2ACB9}" dt="2022-11-03T06:16:04.554" v="2554" actId="207"/>
          <ac:spMkLst>
            <pc:docMk/>
            <pc:sldMk cId="3496050008" sldId="289"/>
            <ac:spMk id="814" creationId="{99A527B1-0DB8-606F-8AF7-B7014551857D}"/>
          </ac:spMkLst>
        </pc:spChg>
        <pc:spChg chg="mod">
          <ac:chgData name="Sven Van de Velde" userId="00b08bc3e1e83696" providerId="LiveId" clId="{A25D7637-D0B6-4F5D-BABA-66A05ED2ACB9}" dt="2022-11-03T11:40:28.968" v="8128" actId="207"/>
          <ac:spMkLst>
            <pc:docMk/>
            <pc:sldMk cId="3496050008" sldId="289"/>
            <ac:spMk id="815" creationId="{5F14B797-E80D-0714-1983-73E0BE57A719}"/>
          </ac:spMkLst>
        </pc:spChg>
        <pc:spChg chg="mod">
          <ac:chgData name="Sven Van de Velde" userId="00b08bc3e1e83696" providerId="LiveId" clId="{A25D7637-D0B6-4F5D-BABA-66A05ED2ACB9}" dt="2022-11-03T06:16:08.005" v="2555" actId="207"/>
          <ac:spMkLst>
            <pc:docMk/>
            <pc:sldMk cId="3496050008" sldId="289"/>
            <ac:spMk id="817" creationId="{10316E54-6645-A1C6-0288-EE73B8FB83F1}"/>
          </ac:spMkLst>
        </pc:spChg>
        <pc:spChg chg="mod">
          <ac:chgData name="Sven Van de Velde" userId="00b08bc3e1e83696" providerId="LiveId" clId="{A25D7637-D0B6-4F5D-BABA-66A05ED2ACB9}" dt="2022-11-03T06:07:39.051" v="2462" actId="207"/>
          <ac:spMkLst>
            <pc:docMk/>
            <pc:sldMk cId="3496050008" sldId="289"/>
            <ac:spMk id="818" creationId="{73702331-67C2-19B1-13D2-29A23791B1AC}"/>
          </ac:spMkLst>
        </pc:spChg>
        <pc:spChg chg="add mod">
          <ac:chgData name="Sven Van de Velde" userId="00b08bc3e1e83696" providerId="LiveId" clId="{A25D7637-D0B6-4F5D-BABA-66A05ED2ACB9}" dt="2022-11-03T11:27:46.381" v="7770" actId="207"/>
          <ac:spMkLst>
            <pc:docMk/>
            <pc:sldMk cId="3496050008" sldId="289"/>
            <ac:spMk id="820" creationId="{23588755-DB91-A284-D2C8-AB1C968CB2D2}"/>
          </ac:spMkLst>
        </pc:spChg>
        <pc:spChg chg="add del mod">
          <ac:chgData name="Sven Van de Velde" userId="00b08bc3e1e83696" providerId="LiveId" clId="{A25D7637-D0B6-4F5D-BABA-66A05ED2ACB9}" dt="2022-11-03T06:06:24.016" v="2448" actId="478"/>
          <ac:spMkLst>
            <pc:docMk/>
            <pc:sldMk cId="3496050008" sldId="289"/>
            <ac:spMk id="821" creationId="{F9000859-9C5C-8C6C-0B36-8CD5F9A0CECA}"/>
          </ac:spMkLst>
        </pc:spChg>
        <pc:spChg chg="mod">
          <ac:chgData name="Sven Van de Velde" userId="00b08bc3e1e83696" providerId="LiveId" clId="{A25D7637-D0B6-4F5D-BABA-66A05ED2ACB9}" dt="2022-11-03T06:57:31.718" v="3081" actId="207"/>
          <ac:spMkLst>
            <pc:docMk/>
            <pc:sldMk cId="3496050008" sldId="289"/>
            <ac:spMk id="823" creationId="{3BD89B83-971E-9C7C-DDFC-5FFC5CA7C84D}"/>
          </ac:spMkLst>
        </pc:spChg>
        <pc:spChg chg="mod">
          <ac:chgData name="Sven Van de Velde" userId="00b08bc3e1e83696" providerId="LiveId" clId="{A25D7637-D0B6-4F5D-BABA-66A05ED2ACB9}" dt="2022-11-03T06:13:42.900" v="2539" actId="207"/>
          <ac:spMkLst>
            <pc:docMk/>
            <pc:sldMk cId="3496050008" sldId="289"/>
            <ac:spMk id="824" creationId="{4D309F40-DE5A-2D06-6669-62440F58E759}"/>
          </ac:spMkLst>
        </pc:spChg>
        <pc:spChg chg="add mod">
          <ac:chgData name="Sven Van de Velde" userId="00b08bc3e1e83696" providerId="LiveId" clId="{A25D7637-D0B6-4F5D-BABA-66A05ED2ACB9}" dt="2022-11-03T11:27:46.381" v="7770" actId="207"/>
          <ac:spMkLst>
            <pc:docMk/>
            <pc:sldMk cId="3496050008" sldId="289"/>
            <ac:spMk id="828" creationId="{850DD621-37E7-830D-47E6-5FDC166E8E92}"/>
          </ac:spMkLst>
        </pc:spChg>
        <pc:spChg chg="mod">
          <ac:chgData name="Sven Van de Velde" userId="00b08bc3e1e83696" providerId="LiveId" clId="{A25D7637-D0B6-4F5D-BABA-66A05ED2ACB9}" dt="2022-11-03T06:09:51.740" v="2493"/>
          <ac:spMkLst>
            <pc:docMk/>
            <pc:sldMk cId="3496050008" sldId="289"/>
            <ac:spMk id="830" creationId="{3B76DB16-9D8E-DA2A-7D3B-8ADF0A3D4473}"/>
          </ac:spMkLst>
        </pc:spChg>
        <pc:spChg chg="mod">
          <ac:chgData name="Sven Van de Velde" userId="00b08bc3e1e83696" providerId="LiveId" clId="{A25D7637-D0B6-4F5D-BABA-66A05ED2ACB9}" dt="2022-11-03T06:09:51.740" v="2493"/>
          <ac:spMkLst>
            <pc:docMk/>
            <pc:sldMk cId="3496050008" sldId="289"/>
            <ac:spMk id="831" creationId="{420039C0-CC5D-5ACA-D08A-CC569A317615}"/>
          </ac:spMkLst>
        </pc:spChg>
        <pc:spChg chg="mod">
          <ac:chgData name="Sven Van de Velde" userId="00b08bc3e1e83696" providerId="LiveId" clId="{A25D7637-D0B6-4F5D-BABA-66A05ED2ACB9}" dt="2022-11-03T06:19:15.447" v="2593" actId="20577"/>
          <ac:spMkLst>
            <pc:docMk/>
            <pc:sldMk cId="3496050008" sldId="289"/>
            <ac:spMk id="833" creationId="{C1ED117F-85F2-D1EB-6E91-D3FD3C931E04}"/>
          </ac:spMkLst>
        </pc:spChg>
        <pc:spChg chg="mod">
          <ac:chgData name="Sven Van de Velde" userId="00b08bc3e1e83696" providerId="LiveId" clId="{A25D7637-D0B6-4F5D-BABA-66A05ED2ACB9}" dt="2022-11-03T11:40:40.996" v="8130" actId="207"/>
          <ac:spMkLst>
            <pc:docMk/>
            <pc:sldMk cId="3496050008" sldId="289"/>
            <ac:spMk id="834" creationId="{D28E30F0-15B1-47FF-7AAF-BD4AAD733F84}"/>
          </ac:spMkLst>
        </pc:spChg>
        <pc:spChg chg="mod">
          <ac:chgData name="Sven Van de Velde" userId="00b08bc3e1e83696" providerId="LiveId" clId="{A25D7637-D0B6-4F5D-BABA-66A05ED2ACB9}" dt="2022-11-03T06:57:52.470" v="3085" actId="207"/>
          <ac:spMkLst>
            <pc:docMk/>
            <pc:sldMk cId="3496050008" sldId="289"/>
            <ac:spMk id="836" creationId="{28D25190-24EF-1C80-AF88-EC4C36908F75}"/>
          </ac:spMkLst>
        </pc:spChg>
        <pc:spChg chg="mod">
          <ac:chgData name="Sven Van de Velde" userId="00b08bc3e1e83696" providerId="LiveId" clId="{A25D7637-D0B6-4F5D-BABA-66A05ED2ACB9}" dt="2022-11-03T06:24:43.466" v="2666" actId="207"/>
          <ac:spMkLst>
            <pc:docMk/>
            <pc:sldMk cId="3496050008" sldId="289"/>
            <ac:spMk id="837" creationId="{EE1646DD-3A25-111E-5540-FBD48CD521D8}"/>
          </ac:spMkLst>
        </pc:spChg>
        <pc:spChg chg="mod">
          <ac:chgData name="Sven Van de Velde" userId="00b08bc3e1e83696" providerId="LiveId" clId="{A25D7637-D0B6-4F5D-BABA-66A05ED2ACB9}" dt="2022-11-03T06:18:55.702" v="2585" actId="20577"/>
          <ac:spMkLst>
            <pc:docMk/>
            <pc:sldMk cId="3496050008" sldId="289"/>
            <ac:spMk id="839" creationId="{89CDE9E7-867F-42B6-04FE-5673622C6C13}"/>
          </ac:spMkLst>
        </pc:spChg>
        <pc:spChg chg="mod">
          <ac:chgData name="Sven Van de Velde" userId="00b08bc3e1e83696" providerId="LiveId" clId="{A25D7637-D0B6-4F5D-BABA-66A05ED2ACB9}" dt="2022-11-03T06:13:34.865" v="2536" actId="207"/>
          <ac:spMkLst>
            <pc:docMk/>
            <pc:sldMk cId="3496050008" sldId="289"/>
            <ac:spMk id="840" creationId="{2E316EDD-B5D7-0906-9A9C-2B5465091AA9}"/>
          </ac:spMkLst>
        </pc:spChg>
        <pc:spChg chg="mod">
          <ac:chgData name="Sven Van de Velde" userId="00b08bc3e1e83696" providerId="LiveId" clId="{A25D7637-D0B6-4F5D-BABA-66A05ED2ACB9}" dt="2022-11-03T06:57:26.557" v="3080" actId="207"/>
          <ac:spMkLst>
            <pc:docMk/>
            <pc:sldMk cId="3496050008" sldId="289"/>
            <ac:spMk id="842" creationId="{70708568-BCA9-CCF9-4F69-3A9637CD1CC0}"/>
          </ac:spMkLst>
        </pc:spChg>
        <pc:spChg chg="mod">
          <ac:chgData name="Sven Van de Velde" userId="00b08bc3e1e83696" providerId="LiveId" clId="{A25D7637-D0B6-4F5D-BABA-66A05ED2ACB9}" dt="2022-11-03T11:40:36.531" v="8129" actId="207"/>
          <ac:spMkLst>
            <pc:docMk/>
            <pc:sldMk cId="3496050008" sldId="289"/>
            <ac:spMk id="843" creationId="{E25063FD-B5B3-1371-5AA5-148ABD5D56B7}"/>
          </ac:spMkLst>
        </pc:spChg>
        <pc:spChg chg="mod">
          <ac:chgData name="Sven Van de Velde" userId="00b08bc3e1e83696" providerId="LiveId" clId="{A25D7637-D0B6-4F5D-BABA-66A05ED2ACB9}" dt="2022-11-03T06:11:24.857" v="2521"/>
          <ac:spMkLst>
            <pc:docMk/>
            <pc:sldMk cId="3496050008" sldId="289"/>
            <ac:spMk id="845" creationId="{EBA3E0D4-3E6D-6782-825C-45F308046C9A}"/>
          </ac:spMkLst>
        </pc:spChg>
        <pc:spChg chg="mod">
          <ac:chgData name="Sven Van de Velde" userId="00b08bc3e1e83696" providerId="LiveId" clId="{A25D7637-D0B6-4F5D-BABA-66A05ED2ACB9}" dt="2022-11-03T06:11:24.857" v="2521"/>
          <ac:spMkLst>
            <pc:docMk/>
            <pc:sldMk cId="3496050008" sldId="289"/>
            <ac:spMk id="846" creationId="{94F7AC7A-F551-D980-516D-9694ABDCF977}"/>
          </ac:spMkLst>
        </pc:spChg>
        <pc:spChg chg="add mod">
          <ac:chgData name="Sven Van de Velde" userId="00b08bc3e1e83696" providerId="LiveId" clId="{A25D7637-D0B6-4F5D-BABA-66A05ED2ACB9}" dt="2022-11-03T07:47:38.447" v="4649" actId="1582"/>
          <ac:spMkLst>
            <pc:docMk/>
            <pc:sldMk cId="3496050008" sldId="289"/>
            <ac:spMk id="858" creationId="{F58D8C3F-8DBF-0773-ECD0-7025C29CBC53}"/>
          </ac:spMkLst>
        </pc:spChg>
        <pc:spChg chg="add mod">
          <ac:chgData name="Sven Van de Velde" userId="00b08bc3e1e83696" providerId="LiveId" clId="{A25D7637-D0B6-4F5D-BABA-66A05ED2ACB9}" dt="2022-11-03T08:40:32.385" v="5777" actId="14100"/>
          <ac:spMkLst>
            <pc:docMk/>
            <pc:sldMk cId="3496050008" sldId="289"/>
            <ac:spMk id="859" creationId="{3E7D257E-6C08-68C1-7939-BB79E0CBC84D}"/>
          </ac:spMkLst>
        </pc:spChg>
        <pc:spChg chg="mod">
          <ac:chgData name="Sven Van de Velde" userId="00b08bc3e1e83696" providerId="LiveId" clId="{A25D7637-D0B6-4F5D-BABA-66A05ED2ACB9}" dt="2022-11-03T06:19:45.186" v="2598"/>
          <ac:spMkLst>
            <pc:docMk/>
            <pc:sldMk cId="3496050008" sldId="289"/>
            <ac:spMk id="861" creationId="{A91C8957-4496-12D2-3A49-47C0BB97CDD0}"/>
          </ac:spMkLst>
        </pc:spChg>
        <pc:spChg chg="mod">
          <ac:chgData name="Sven Van de Velde" userId="00b08bc3e1e83696" providerId="LiveId" clId="{A25D7637-D0B6-4F5D-BABA-66A05ED2ACB9}" dt="2022-11-03T06:19:45.186" v="2598"/>
          <ac:spMkLst>
            <pc:docMk/>
            <pc:sldMk cId="3496050008" sldId="289"/>
            <ac:spMk id="862" creationId="{8F08AA05-71AC-13A6-9C4A-5DE02262750A}"/>
          </ac:spMkLst>
        </pc:spChg>
        <pc:spChg chg="mod">
          <ac:chgData name="Sven Van de Velde" userId="00b08bc3e1e83696" providerId="LiveId" clId="{A25D7637-D0B6-4F5D-BABA-66A05ED2ACB9}" dt="2022-11-03T06:19:45.186" v="2598"/>
          <ac:spMkLst>
            <pc:docMk/>
            <pc:sldMk cId="3496050008" sldId="289"/>
            <ac:spMk id="864" creationId="{7E235127-090E-F6EB-BC02-16573598B7D6}"/>
          </ac:spMkLst>
        </pc:spChg>
        <pc:spChg chg="mod">
          <ac:chgData name="Sven Van de Velde" userId="00b08bc3e1e83696" providerId="LiveId" clId="{A25D7637-D0B6-4F5D-BABA-66A05ED2ACB9}" dt="2022-11-03T06:19:45.186" v="2598"/>
          <ac:spMkLst>
            <pc:docMk/>
            <pc:sldMk cId="3496050008" sldId="289"/>
            <ac:spMk id="865" creationId="{5C222BD6-3506-7340-AC7E-2281D6CB22DB}"/>
          </ac:spMkLst>
        </pc:spChg>
        <pc:spChg chg="mod">
          <ac:chgData name="Sven Van de Velde" userId="00b08bc3e1e83696" providerId="LiveId" clId="{A25D7637-D0B6-4F5D-BABA-66A05ED2ACB9}" dt="2022-11-03T06:19:45.186" v="2598"/>
          <ac:spMkLst>
            <pc:docMk/>
            <pc:sldMk cId="3496050008" sldId="289"/>
            <ac:spMk id="867" creationId="{1C1A0262-BF09-8062-5544-2427E6E42153}"/>
          </ac:spMkLst>
        </pc:spChg>
        <pc:spChg chg="mod">
          <ac:chgData name="Sven Van de Velde" userId="00b08bc3e1e83696" providerId="LiveId" clId="{A25D7637-D0B6-4F5D-BABA-66A05ED2ACB9}" dt="2022-11-03T06:19:45.186" v="2598"/>
          <ac:spMkLst>
            <pc:docMk/>
            <pc:sldMk cId="3496050008" sldId="289"/>
            <ac:spMk id="868" creationId="{9BA1EF73-33D4-D160-749A-0F21D55BB1C3}"/>
          </ac:spMkLst>
        </pc:spChg>
        <pc:spChg chg="mod">
          <ac:chgData name="Sven Van de Velde" userId="00b08bc3e1e83696" providerId="LiveId" clId="{A25D7637-D0B6-4F5D-BABA-66A05ED2ACB9}" dt="2022-11-03T06:19:45.186" v="2598"/>
          <ac:spMkLst>
            <pc:docMk/>
            <pc:sldMk cId="3496050008" sldId="289"/>
            <ac:spMk id="870" creationId="{6AB63151-3284-DA88-A9FF-A4D8A294450B}"/>
          </ac:spMkLst>
        </pc:spChg>
        <pc:spChg chg="mod">
          <ac:chgData name="Sven Van de Velde" userId="00b08bc3e1e83696" providerId="LiveId" clId="{A25D7637-D0B6-4F5D-BABA-66A05ED2ACB9}" dt="2022-11-03T06:19:45.186" v="2598"/>
          <ac:spMkLst>
            <pc:docMk/>
            <pc:sldMk cId="3496050008" sldId="289"/>
            <ac:spMk id="871" creationId="{1E6147C2-F11B-2163-ED6A-9D56F25BE591}"/>
          </ac:spMkLst>
        </pc:spChg>
        <pc:spChg chg="add mod">
          <ac:chgData name="Sven Van de Velde" userId="00b08bc3e1e83696" providerId="LiveId" clId="{A25D7637-D0B6-4F5D-BABA-66A05ED2ACB9}" dt="2022-11-03T11:27:46.381" v="7770" actId="207"/>
          <ac:spMkLst>
            <pc:docMk/>
            <pc:sldMk cId="3496050008" sldId="289"/>
            <ac:spMk id="872" creationId="{30A045ED-4712-563E-2BD5-E41DE05F1FA6}"/>
          </ac:spMkLst>
        </pc:spChg>
        <pc:spChg chg="mod">
          <ac:chgData name="Sven Van de Velde" userId="00b08bc3e1e83696" providerId="LiveId" clId="{A25D7637-D0B6-4F5D-BABA-66A05ED2ACB9}" dt="2022-11-03T06:23:12.559" v="2653" actId="20577"/>
          <ac:spMkLst>
            <pc:docMk/>
            <pc:sldMk cId="3496050008" sldId="289"/>
            <ac:spMk id="874" creationId="{55FDC161-E5ED-0A1A-5480-C0B509B85129}"/>
          </ac:spMkLst>
        </pc:spChg>
        <pc:spChg chg="mod">
          <ac:chgData name="Sven Van de Velde" userId="00b08bc3e1e83696" providerId="LiveId" clId="{A25D7637-D0B6-4F5D-BABA-66A05ED2ACB9}" dt="2022-11-03T11:40:46.815" v="8131" actId="207"/>
          <ac:spMkLst>
            <pc:docMk/>
            <pc:sldMk cId="3496050008" sldId="289"/>
            <ac:spMk id="875" creationId="{07842937-9D64-27E8-8FC4-1BCF8CCE7875}"/>
          </ac:spMkLst>
        </pc:spChg>
        <pc:spChg chg="mod">
          <ac:chgData name="Sven Van de Velde" userId="00b08bc3e1e83696" providerId="LiveId" clId="{A25D7637-D0B6-4F5D-BABA-66A05ED2ACB9}" dt="2022-11-03T06:19:45.186" v="2598"/>
          <ac:spMkLst>
            <pc:docMk/>
            <pc:sldMk cId="3496050008" sldId="289"/>
            <ac:spMk id="877" creationId="{66241A0F-CE7E-78CD-B76B-28DB5BC1F1D4}"/>
          </ac:spMkLst>
        </pc:spChg>
        <pc:spChg chg="mod">
          <ac:chgData name="Sven Van de Velde" userId="00b08bc3e1e83696" providerId="LiveId" clId="{A25D7637-D0B6-4F5D-BABA-66A05ED2ACB9}" dt="2022-11-03T06:27:58.050" v="2709" actId="207"/>
          <ac:spMkLst>
            <pc:docMk/>
            <pc:sldMk cId="3496050008" sldId="289"/>
            <ac:spMk id="878" creationId="{007EE0E0-BA37-CDC8-A445-62A17076D427}"/>
          </ac:spMkLst>
        </pc:spChg>
        <pc:spChg chg="mod">
          <ac:chgData name="Sven Van de Velde" userId="00b08bc3e1e83696" providerId="LiveId" clId="{A25D7637-D0B6-4F5D-BABA-66A05ED2ACB9}" dt="2022-11-03T06:22:31.186" v="2645" actId="20577"/>
          <ac:spMkLst>
            <pc:docMk/>
            <pc:sldMk cId="3496050008" sldId="289"/>
            <ac:spMk id="880" creationId="{9C930A68-276F-C32C-B90C-B465D1DD03FB}"/>
          </ac:spMkLst>
        </pc:spChg>
        <pc:spChg chg="mod">
          <ac:chgData name="Sven Van de Velde" userId="00b08bc3e1e83696" providerId="LiveId" clId="{A25D7637-D0B6-4F5D-BABA-66A05ED2ACB9}" dt="2022-11-03T06:28:02.162" v="2710" actId="207"/>
          <ac:spMkLst>
            <pc:docMk/>
            <pc:sldMk cId="3496050008" sldId="289"/>
            <ac:spMk id="881" creationId="{A1648BF2-FCE0-7D26-CE08-93AD3FB07C7A}"/>
          </ac:spMkLst>
        </pc:spChg>
        <pc:spChg chg="mod">
          <ac:chgData name="Sven Van de Velde" userId="00b08bc3e1e83696" providerId="LiveId" clId="{A25D7637-D0B6-4F5D-BABA-66A05ED2ACB9}" dt="2022-11-03T06:22:59.711" v="2651" actId="20577"/>
          <ac:spMkLst>
            <pc:docMk/>
            <pc:sldMk cId="3496050008" sldId="289"/>
            <ac:spMk id="883" creationId="{B8D2A758-5C94-B270-0D75-866A19445E44}"/>
          </ac:spMkLst>
        </pc:spChg>
        <pc:spChg chg="mod">
          <ac:chgData name="Sven Van de Velde" userId="00b08bc3e1e83696" providerId="LiveId" clId="{A25D7637-D0B6-4F5D-BABA-66A05ED2ACB9}" dt="2022-11-03T11:40:51.205" v="8132" actId="207"/>
          <ac:spMkLst>
            <pc:docMk/>
            <pc:sldMk cId="3496050008" sldId="289"/>
            <ac:spMk id="884" creationId="{1092D7FE-36B7-9550-0428-168D90B4DF7E}"/>
          </ac:spMkLst>
        </pc:spChg>
        <pc:spChg chg="add del mod">
          <ac:chgData name="Sven Van de Velde" userId="00b08bc3e1e83696" providerId="LiveId" clId="{A25D7637-D0B6-4F5D-BABA-66A05ED2ACB9}" dt="2022-11-03T06:21:54.168" v="2629" actId="478"/>
          <ac:spMkLst>
            <pc:docMk/>
            <pc:sldMk cId="3496050008" sldId="289"/>
            <ac:spMk id="888" creationId="{42302E81-8940-B02A-E0FA-BAFCC6248C7D}"/>
          </ac:spMkLst>
        </pc:spChg>
        <pc:spChg chg="mod">
          <ac:chgData name="Sven Van de Velde" userId="00b08bc3e1e83696" providerId="LiveId" clId="{A25D7637-D0B6-4F5D-BABA-66A05ED2ACB9}" dt="2022-11-03T06:57:18.210" v="3079" actId="207"/>
          <ac:spMkLst>
            <pc:docMk/>
            <pc:sldMk cId="3496050008" sldId="289"/>
            <ac:spMk id="890" creationId="{DAE51A09-9024-B57D-6435-61488287F8A7}"/>
          </ac:spMkLst>
        </pc:spChg>
        <pc:spChg chg="mod">
          <ac:chgData name="Sven Van de Velde" userId="00b08bc3e1e83696" providerId="LiveId" clId="{A25D7637-D0B6-4F5D-BABA-66A05ED2ACB9}" dt="2022-11-03T06:24:39.380" v="2665" actId="207"/>
          <ac:spMkLst>
            <pc:docMk/>
            <pc:sldMk cId="3496050008" sldId="289"/>
            <ac:spMk id="891" creationId="{FEF82D8D-4A29-1A95-0056-C27D0F8D7EFA}"/>
          </ac:spMkLst>
        </pc:spChg>
        <pc:spChg chg="add mod">
          <ac:chgData name="Sven Van de Velde" userId="00b08bc3e1e83696" providerId="LiveId" clId="{A25D7637-D0B6-4F5D-BABA-66A05ED2ACB9}" dt="2022-11-03T07:47:38.447" v="4649" actId="1582"/>
          <ac:spMkLst>
            <pc:docMk/>
            <pc:sldMk cId="3496050008" sldId="289"/>
            <ac:spMk id="899" creationId="{D049B48B-7775-D4FE-0906-C7F35B89F47D}"/>
          </ac:spMkLst>
        </pc:spChg>
        <pc:spChg chg="add mod">
          <ac:chgData name="Sven Van de Velde" userId="00b08bc3e1e83696" providerId="LiveId" clId="{A25D7637-D0B6-4F5D-BABA-66A05ED2ACB9}" dt="2022-11-03T08:40:32.385" v="5777" actId="14100"/>
          <ac:spMkLst>
            <pc:docMk/>
            <pc:sldMk cId="3496050008" sldId="289"/>
            <ac:spMk id="900" creationId="{9A514FD9-1A44-E77D-4FB1-E948400390EE}"/>
          </ac:spMkLst>
        </pc:spChg>
        <pc:spChg chg="add del mod topLvl">
          <ac:chgData name="Sven Van de Velde" userId="00b08bc3e1e83696" providerId="LiveId" clId="{A25D7637-D0B6-4F5D-BABA-66A05ED2ACB9}" dt="2022-11-03T06:26:31.315" v="2695" actId="478"/>
          <ac:spMkLst>
            <pc:docMk/>
            <pc:sldMk cId="3496050008" sldId="289"/>
            <ac:spMk id="902" creationId="{63391F74-7DB9-B336-8246-E053239E9296}"/>
          </ac:spMkLst>
        </pc:spChg>
        <pc:spChg chg="mod topLvl">
          <ac:chgData name="Sven Van de Velde" userId="00b08bc3e1e83696" providerId="LiveId" clId="{A25D7637-D0B6-4F5D-BABA-66A05ED2ACB9}" dt="2022-11-03T06:26:31.315" v="2695" actId="478"/>
          <ac:spMkLst>
            <pc:docMk/>
            <pc:sldMk cId="3496050008" sldId="289"/>
            <ac:spMk id="903" creationId="{6FA0506A-E94C-4ABA-6C6A-B711C6528778}"/>
          </ac:spMkLst>
        </pc:spChg>
        <pc:spChg chg="mod">
          <ac:chgData name="Sven Van de Velde" userId="00b08bc3e1e83696" providerId="LiveId" clId="{A25D7637-D0B6-4F5D-BABA-66A05ED2ACB9}" dt="2022-11-03T06:25:25.288" v="2667"/>
          <ac:spMkLst>
            <pc:docMk/>
            <pc:sldMk cId="3496050008" sldId="289"/>
            <ac:spMk id="905" creationId="{5CDF0E19-B8AC-BCB3-EDEE-D327EC6C623B}"/>
          </ac:spMkLst>
        </pc:spChg>
        <pc:spChg chg="mod">
          <ac:chgData name="Sven Van de Velde" userId="00b08bc3e1e83696" providerId="LiveId" clId="{A25D7637-D0B6-4F5D-BABA-66A05ED2ACB9}" dt="2022-11-03T06:25:25.288" v="2667"/>
          <ac:spMkLst>
            <pc:docMk/>
            <pc:sldMk cId="3496050008" sldId="289"/>
            <ac:spMk id="906" creationId="{BFB842C5-381D-487A-335F-7EAC4A11FCD7}"/>
          </ac:spMkLst>
        </pc:spChg>
        <pc:spChg chg="mod">
          <ac:chgData name="Sven Van de Velde" userId="00b08bc3e1e83696" providerId="LiveId" clId="{A25D7637-D0B6-4F5D-BABA-66A05ED2ACB9}" dt="2022-11-03T06:25:25.288" v="2667"/>
          <ac:spMkLst>
            <pc:docMk/>
            <pc:sldMk cId="3496050008" sldId="289"/>
            <ac:spMk id="908" creationId="{1C565FD6-0E2B-F0B2-6722-1FCFAF21B804}"/>
          </ac:spMkLst>
        </pc:spChg>
        <pc:spChg chg="mod">
          <ac:chgData name="Sven Van de Velde" userId="00b08bc3e1e83696" providerId="LiveId" clId="{A25D7637-D0B6-4F5D-BABA-66A05ED2ACB9}" dt="2022-11-03T06:25:25.288" v="2667"/>
          <ac:spMkLst>
            <pc:docMk/>
            <pc:sldMk cId="3496050008" sldId="289"/>
            <ac:spMk id="909" creationId="{6B286844-E60E-FC2E-EC23-7EDE9F7E0882}"/>
          </ac:spMkLst>
        </pc:spChg>
        <pc:spChg chg="add mod">
          <ac:chgData name="Sven Van de Velde" userId="00b08bc3e1e83696" providerId="LiveId" clId="{A25D7637-D0B6-4F5D-BABA-66A05ED2ACB9}" dt="2022-11-03T11:27:46.381" v="7770" actId="207"/>
          <ac:spMkLst>
            <pc:docMk/>
            <pc:sldMk cId="3496050008" sldId="289"/>
            <ac:spMk id="910" creationId="{BF51ECF6-E0F8-5A07-1AC8-D46C1D3E17A2}"/>
          </ac:spMkLst>
        </pc:spChg>
        <pc:spChg chg="mod">
          <ac:chgData name="Sven Van de Velde" userId="00b08bc3e1e83696" providerId="LiveId" clId="{A25D7637-D0B6-4F5D-BABA-66A05ED2ACB9}" dt="2022-11-03T06:25:25.288" v="2667"/>
          <ac:spMkLst>
            <pc:docMk/>
            <pc:sldMk cId="3496050008" sldId="289"/>
            <ac:spMk id="912" creationId="{249D16A9-60B3-F8A4-B433-5F0D92CE662B}"/>
          </ac:spMkLst>
        </pc:spChg>
        <pc:spChg chg="mod">
          <ac:chgData name="Sven Van de Velde" userId="00b08bc3e1e83696" providerId="LiveId" clId="{A25D7637-D0B6-4F5D-BABA-66A05ED2ACB9}" dt="2022-11-03T11:40:57.985" v="8133" actId="207"/>
          <ac:spMkLst>
            <pc:docMk/>
            <pc:sldMk cId="3496050008" sldId="289"/>
            <ac:spMk id="913" creationId="{1E3FEE23-602C-F089-8002-214182E58425}"/>
          </ac:spMkLst>
        </pc:spChg>
        <pc:spChg chg="mod">
          <ac:chgData name="Sven Van de Velde" userId="00b08bc3e1e83696" providerId="LiveId" clId="{A25D7637-D0B6-4F5D-BABA-66A05ED2ACB9}" dt="2022-11-03T06:55:01.901" v="3060" actId="20577"/>
          <ac:spMkLst>
            <pc:docMk/>
            <pc:sldMk cId="3496050008" sldId="289"/>
            <ac:spMk id="915" creationId="{12A98375-E80B-47DB-52A7-7CB15D8A3213}"/>
          </ac:spMkLst>
        </pc:spChg>
        <pc:spChg chg="mod">
          <ac:chgData name="Sven Van de Velde" userId="00b08bc3e1e83696" providerId="LiveId" clId="{A25D7637-D0B6-4F5D-BABA-66A05ED2ACB9}" dt="2022-11-03T06:28:06.770" v="2711" actId="207"/>
          <ac:spMkLst>
            <pc:docMk/>
            <pc:sldMk cId="3496050008" sldId="289"/>
            <ac:spMk id="916" creationId="{DD70AF01-9F51-33DF-D5A6-387F51A5973C}"/>
          </ac:spMkLst>
        </pc:spChg>
        <pc:spChg chg="mod">
          <ac:chgData name="Sven Van de Velde" userId="00b08bc3e1e83696" providerId="LiveId" clId="{A25D7637-D0B6-4F5D-BABA-66A05ED2ACB9}" dt="2022-11-03T06:58:00.276" v="3086" actId="207"/>
          <ac:spMkLst>
            <pc:docMk/>
            <pc:sldMk cId="3496050008" sldId="289"/>
            <ac:spMk id="918" creationId="{E1368265-47A3-C3CD-1A7B-58A8901DF1B6}"/>
          </ac:spMkLst>
        </pc:spChg>
        <pc:spChg chg="mod">
          <ac:chgData name="Sven Van de Velde" userId="00b08bc3e1e83696" providerId="LiveId" clId="{A25D7637-D0B6-4F5D-BABA-66A05ED2ACB9}" dt="2022-11-03T06:28:11.417" v="2712" actId="207"/>
          <ac:spMkLst>
            <pc:docMk/>
            <pc:sldMk cId="3496050008" sldId="289"/>
            <ac:spMk id="919" creationId="{85D95AF3-091C-B7E3-B774-5DBE8088AA05}"/>
          </ac:spMkLst>
        </pc:spChg>
        <pc:spChg chg="mod">
          <ac:chgData name="Sven Van de Velde" userId="00b08bc3e1e83696" providerId="LiveId" clId="{A25D7637-D0B6-4F5D-BABA-66A05ED2ACB9}" dt="2022-11-03T06:25:25.288" v="2667"/>
          <ac:spMkLst>
            <pc:docMk/>
            <pc:sldMk cId="3496050008" sldId="289"/>
            <ac:spMk id="921" creationId="{7338EDBC-0930-ED3B-B651-62C0112D18A2}"/>
          </ac:spMkLst>
        </pc:spChg>
        <pc:spChg chg="mod">
          <ac:chgData name="Sven Van de Velde" userId="00b08bc3e1e83696" providerId="LiveId" clId="{A25D7637-D0B6-4F5D-BABA-66A05ED2ACB9}" dt="2022-11-03T11:41:03.986" v="8134" actId="207"/>
          <ac:spMkLst>
            <pc:docMk/>
            <pc:sldMk cId="3496050008" sldId="289"/>
            <ac:spMk id="922" creationId="{4184C7D4-CDB4-B4B8-8B01-FD93F36CFA53}"/>
          </ac:spMkLst>
        </pc:spChg>
        <pc:spChg chg="mod">
          <ac:chgData name="Sven Van de Velde" userId="00b08bc3e1e83696" providerId="LiveId" clId="{A25D7637-D0B6-4F5D-BABA-66A05ED2ACB9}" dt="2022-11-03T06:25:25.288" v="2667"/>
          <ac:spMkLst>
            <pc:docMk/>
            <pc:sldMk cId="3496050008" sldId="289"/>
            <ac:spMk id="927" creationId="{C9312FBA-7264-A968-BA96-3B94FDA70349}"/>
          </ac:spMkLst>
        </pc:spChg>
        <pc:spChg chg="mod">
          <ac:chgData name="Sven Van de Velde" userId="00b08bc3e1e83696" providerId="LiveId" clId="{A25D7637-D0B6-4F5D-BABA-66A05ED2ACB9}" dt="2022-11-03T06:25:25.288" v="2667"/>
          <ac:spMkLst>
            <pc:docMk/>
            <pc:sldMk cId="3496050008" sldId="289"/>
            <ac:spMk id="928" creationId="{7E51EA13-B5CC-4F5D-1CD9-AEFEC8E7D865}"/>
          </ac:spMkLst>
        </pc:spChg>
        <pc:spChg chg="mod">
          <ac:chgData name="Sven Van de Velde" userId="00b08bc3e1e83696" providerId="LiveId" clId="{A25D7637-D0B6-4F5D-BABA-66A05ED2ACB9}" dt="2022-11-03T06:57:11.470" v="3078" actId="207"/>
          <ac:spMkLst>
            <pc:docMk/>
            <pc:sldMk cId="3496050008" sldId="289"/>
            <ac:spMk id="931" creationId="{B37E2DBB-F72B-3C26-BADB-B4B29663DB69}"/>
          </ac:spMkLst>
        </pc:spChg>
        <pc:spChg chg="mod">
          <ac:chgData name="Sven Van de Velde" userId="00b08bc3e1e83696" providerId="LiveId" clId="{A25D7637-D0B6-4F5D-BABA-66A05ED2ACB9}" dt="2022-11-03T11:41:11.856" v="8135" actId="207"/>
          <ac:spMkLst>
            <pc:docMk/>
            <pc:sldMk cId="3496050008" sldId="289"/>
            <ac:spMk id="932" creationId="{6F5B4346-07E8-6F4A-5656-FDD70ECE2988}"/>
          </ac:spMkLst>
        </pc:spChg>
        <pc:spChg chg="add mod">
          <ac:chgData name="Sven Van de Velde" userId="00b08bc3e1e83696" providerId="LiveId" clId="{A25D7637-D0B6-4F5D-BABA-66A05ED2ACB9}" dt="2022-11-03T07:47:38.447" v="4649" actId="1582"/>
          <ac:spMkLst>
            <pc:docMk/>
            <pc:sldMk cId="3496050008" sldId="289"/>
            <ac:spMk id="939" creationId="{D4BB2208-611C-F2A4-8243-B978A855D0C5}"/>
          </ac:spMkLst>
        </pc:spChg>
        <pc:spChg chg="add mod">
          <ac:chgData name="Sven Van de Velde" userId="00b08bc3e1e83696" providerId="LiveId" clId="{A25D7637-D0B6-4F5D-BABA-66A05ED2ACB9}" dt="2022-11-03T08:40:32.385" v="5777" actId="14100"/>
          <ac:spMkLst>
            <pc:docMk/>
            <pc:sldMk cId="3496050008" sldId="289"/>
            <ac:spMk id="940" creationId="{34EE017D-87AC-A251-736A-C6784E9CB92C}"/>
          </ac:spMkLst>
        </pc:spChg>
        <pc:spChg chg="mod">
          <ac:chgData name="Sven Van de Velde" userId="00b08bc3e1e83696" providerId="LiveId" clId="{A25D7637-D0B6-4F5D-BABA-66A05ED2ACB9}" dt="2022-11-03T06:30:03.267" v="2719"/>
          <ac:spMkLst>
            <pc:docMk/>
            <pc:sldMk cId="3496050008" sldId="289"/>
            <ac:spMk id="942" creationId="{46FB418D-897E-5036-2678-66DA91EBA62E}"/>
          </ac:spMkLst>
        </pc:spChg>
        <pc:spChg chg="mod">
          <ac:chgData name="Sven Van de Velde" userId="00b08bc3e1e83696" providerId="LiveId" clId="{A25D7637-D0B6-4F5D-BABA-66A05ED2ACB9}" dt="2022-11-03T06:30:03.267" v="2719"/>
          <ac:spMkLst>
            <pc:docMk/>
            <pc:sldMk cId="3496050008" sldId="289"/>
            <ac:spMk id="943" creationId="{08BB5999-FF90-D8E3-BE43-CAF08DE6409B}"/>
          </ac:spMkLst>
        </pc:spChg>
        <pc:spChg chg="mod">
          <ac:chgData name="Sven Van de Velde" userId="00b08bc3e1e83696" providerId="LiveId" clId="{A25D7637-D0B6-4F5D-BABA-66A05ED2ACB9}" dt="2022-11-03T06:30:03.267" v="2719"/>
          <ac:spMkLst>
            <pc:docMk/>
            <pc:sldMk cId="3496050008" sldId="289"/>
            <ac:spMk id="945" creationId="{D4C1DA11-87ED-B4C7-6E0F-97F7313AD5D5}"/>
          </ac:spMkLst>
        </pc:spChg>
        <pc:spChg chg="mod">
          <ac:chgData name="Sven Van de Velde" userId="00b08bc3e1e83696" providerId="LiveId" clId="{A25D7637-D0B6-4F5D-BABA-66A05ED2ACB9}" dt="2022-11-03T06:30:03.267" v="2719"/>
          <ac:spMkLst>
            <pc:docMk/>
            <pc:sldMk cId="3496050008" sldId="289"/>
            <ac:spMk id="946" creationId="{1A20C6D6-A75A-093F-024B-91185CEFA15B}"/>
          </ac:spMkLst>
        </pc:spChg>
        <pc:spChg chg="add mod">
          <ac:chgData name="Sven Van de Velde" userId="00b08bc3e1e83696" providerId="LiveId" clId="{A25D7637-D0B6-4F5D-BABA-66A05ED2ACB9}" dt="2022-11-03T11:27:46.381" v="7770" actId="207"/>
          <ac:spMkLst>
            <pc:docMk/>
            <pc:sldMk cId="3496050008" sldId="289"/>
            <ac:spMk id="947" creationId="{9CA98FF0-482D-D5C0-87A5-D725130111C3}"/>
          </ac:spMkLst>
        </pc:spChg>
        <pc:spChg chg="mod">
          <ac:chgData name="Sven Van de Velde" userId="00b08bc3e1e83696" providerId="LiveId" clId="{A25D7637-D0B6-4F5D-BABA-66A05ED2ACB9}" dt="2022-11-03T06:30:51.878" v="2741" actId="20577"/>
          <ac:spMkLst>
            <pc:docMk/>
            <pc:sldMk cId="3496050008" sldId="289"/>
            <ac:spMk id="949" creationId="{9E2DD93D-7687-D2A9-7561-9CD810889F2F}"/>
          </ac:spMkLst>
        </pc:spChg>
        <pc:spChg chg="mod">
          <ac:chgData name="Sven Van de Velde" userId="00b08bc3e1e83696" providerId="LiveId" clId="{A25D7637-D0B6-4F5D-BABA-66A05ED2ACB9}" dt="2022-11-03T11:41:17.241" v="8136" actId="207"/>
          <ac:spMkLst>
            <pc:docMk/>
            <pc:sldMk cId="3496050008" sldId="289"/>
            <ac:spMk id="950" creationId="{11255DAA-01C3-15B8-998A-85DC69D70938}"/>
          </ac:spMkLst>
        </pc:spChg>
        <pc:spChg chg="mod">
          <ac:chgData name="Sven Van de Velde" userId="00b08bc3e1e83696" providerId="LiveId" clId="{A25D7637-D0B6-4F5D-BABA-66A05ED2ACB9}" dt="2022-11-03T06:34:26.758" v="2780" actId="20577"/>
          <ac:spMkLst>
            <pc:docMk/>
            <pc:sldMk cId="3496050008" sldId="289"/>
            <ac:spMk id="952" creationId="{EAAE13A9-EAC9-1D51-12D6-56F6857AC0C2}"/>
          </ac:spMkLst>
        </pc:spChg>
        <pc:spChg chg="mod">
          <ac:chgData name="Sven Van de Velde" userId="00b08bc3e1e83696" providerId="LiveId" clId="{A25D7637-D0B6-4F5D-BABA-66A05ED2ACB9}" dt="2022-11-03T06:30:03.267" v="2719"/>
          <ac:spMkLst>
            <pc:docMk/>
            <pc:sldMk cId="3496050008" sldId="289"/>
            <ac:spMk id="953" creationId="{21DDB37B-429D-0979-09BD-1859FBE8EE77}"/>
          </ac:spMkLst>
        </pc:spChg>
        <pc:spChg chg="mod">
          <ac:chgData name="Sven Van de Velde" userId="00b08bc3e1e83696" providerId="LiveId" clId="{A25D7637-D0B6-4F5D-BABA-66A05ED2ACB9}" dt="2022-11-03T06:30:03.267" v="2719"/>
          <ac:spMkLst>
            <pc:docMk/>
            <pc:sldMk cId="3496050008" sldId="289"/>
            <ac:spMk id="955" creationId="{EC08A3D1-91F0-365A-0B83-9FAC70F970D1}"/>
          </ac:spMkLst>
        </pc:spChg>
        <pc:spChg chg="mod">
          <ac:chgData name="Sven Van de Velde" userId="00b08bc3e1e83696" providerId="LiveId" clId="{A25D7637-D0B6-4F5D-BABA-66A05ED2ACB9}" dt="2022-11-03T06:30:03.267" v="2719"/>
          <ac:spMkLst>
            <pc:docMk/>
            <pc:sldMk cId="3496050008" sldId="289"/>
            <ac:spMk id="956" creationId="{92A2FAF4-A4F4-B907-37B9-03CFE4DB5E8C}"/>
          </ac:spMkLst>
        </pc:spChg>
        <pc:spChg chg="mod">
          <ac:chgData name="Sven Van de Velde" userId="00b08bc3e1e83696" providerId="LiveId" clId="{A25D7637-D0B6-4F5D-BABA-66A05ED2ACB9}" dt="2022-11-03T06:31:00.918" v="2745" actId="20577"/>
          <ac:spMkLst>
            <pc:docMk/>
            <pc:sldMk cId="3496050008" sldId="289"/>
            <ac:spMk id="958" creationId="{04F80435-3E68-CB4D-E8A4-A012C1841308}"/>
          </ac:spMkLst>
        </pc:spChg>
        <pc:spChg chg="mod">
          <ac:chgData name="Sven Van de Velde" userId="00b08bc3e1e83696" providerId="LiveId" clId="{A25D7637-D0B6-4F5D-BABA-66A05ED2ACB9}" dt="2022-11-03T11:41:22.577" v="8137" actId="207"/>
          <ac:spMkLst>
            <pc:docMk/>
            <pc:sldMk cId="3496050008" sldId="289"/>
            <ac:spMk id="959" creationId="{D74B3B56-BE5F-4C2B-EE23-CA13BF5C4927}"/>
          </ac:spMkLst>
        </pc:spChg>
        <pc:spChg chg="mod">
          <ac:chgData name="Sven Van de Velde" userId="00b08bc3e1e83696" providerId="LiveId" clId="{A25D7637-D0B6-4F5D-BABA-66A05ED2ACB9}" dt="2022-11-03T06:34:02.285" v="2778" actId="20577"/>
          <ac:spMkLst>
            <pc:docMk/>
            <pc:sldMk cId="3496050008" sldId="289"/>
            <ac:spMk id="963" creationId="{0DBFE8FE-B2AB-702D-B3B7-3DE699E7D9FC}"/>
          </ac:spMkLst>
        </pc:spChg>
        <pc:spChg chg="mod">
          <ac:chgData name="Sven Van de Velde" userId="00b08bc3e1e83696" providerId="LiveId" clId="{A25D7637-D0B6-4F5D-BABA-66A05ED2ACB9}" dt="2022-11-03T06:30:03.267" v="2719"/>
          <ac:spMkLst>
            <pc:docMk/>
            <pc:sldMk cId="3496050008" sldId="289"/>
            <ac:spMk id="964" creationId="{725D311D-DC2E-E624-CE0F-774A2D782887}"/>
          </ac:spMkLst>
        </pc:spChg>
        <pc:spChg chg="mod">
          <ac:chgData name="Sven Van de Velde" userId="00b08bc3e1e83696" providerId="LiveId" clId="{A25D7637-D0B6-4F5D-BABA-66A05ED2ACB9}" dt="2022-11-03T06:31:34.001" v="2755" actId="20577"/>
          <ac:spMkLst>
            <pc:docMk/>
            <pc:sldMk cId="3496050008" sldId="289"/>
            <ac:spMk id="967" creationId="{4A1D3DAA-8F7D-AE6C-5C76-B89F3E2A0093}"/>
          </ac:spMkLst>
        </pc:spChg>
        <pc:spChg chg="mod">
          <ac:chgData name="Sven Van de Velde" userId="00b08bc3e1e83696" providerId="LiveId" clId="{A25D7637-D0B6-4F5D-BABA-66A05ED2ACB9}" dt="2022-11-03T11:41:28.888" v="8138" actId="207"/>
          <ac:spMkLst>
            <pc:docMk/>
            <pc:sldMk cId="3496050008" sldId="289"/>
            <ac:spMk id="968" creationId="{08387780-CB03-14D7-6398-72E528758B07}"/>
          </ac:spMkLst>
        </pc:spChg>
        <pc:spChg chg="mod">
          <ac:chgData name="Sven Van de Velde" userId="00b08bc3e1e83696" providerId="LiveId" clId="{A25D7637-D0B6-4F5D-BABA-66A05ED2ACB9}" dt="2022-11-03T06:56:57.764" v="3077" actId="207"/>
          <ac:spMkLst>
            <pc:docMk/>
            <pc:sldMk cId="3496050008" sldId="289"/>
            <ac:spMk id="970" creationId="{D1784C17-9F58-FB78-D3B0-21D058E23E4B}"/>
          </ac:spMkLst>
        </pc:spChg>
        <pc:spChg chg="mod">
          <ac:chgData name="Sven Van de Velde" userId="00b08bc3e1e83696" providerId="LiveId" clId="{A25D7637-D0B6-4F5D-BABA-66A05ED2ACB9}" dt="2022-11-03T06:32:27.241" v="2770" actId="207"/>
          <ac:spMkLst>
            <pc:docMk/>
            <pc:sldMk cId="3496050008" sldId="289"/>
            <ac:spMk id="971" creationId="{8E6CE1E3-05DA-20B4-BD3B-8C245827494F}"/>
          </ac:spMkLst>
        </pc:spChg>
        <pc:grpChg chg="add del mod">
          <ac:chgData name="Sven Van de Velde" userId="00b08bc3e1e83696" providerId="LiveId" clId="{A25D7637-D0B6-4F5D-BABA-66A05ED2ACB9}" dt="2022-11-01T15:25:11.641" v="156" actId="478"/>
          <ac:grpSpMkLst>
            <pc:docMk/>
            <pc:sldMk cId="3496050008" sldId="289"/>
            <ac:grpSpMk id="4" creationId="{90DD4C5B-9816-53E6-C9F6-8D984B4BBD0E}"/>
          </ac:grpSpMkLst>
        </pc:grpChg>
        <pc:grpChg chg="add del mod">
          <ac:chgData name="Sven Van de Velde" userId="00b08bc3e1e83696" providerId="LiveId" clId="{A25D7637-D0B6-4F5D-BABA-66A05ED2ACB9}" dt="2022-11-02T06:59:27.452" v="1329" actId="165"/>
          <ac:grpSpMkLst>
            <pc:docMk/>
            <pc:sldMk cId="3496050008" sldId="289"/>
            <ac:grpSpMk id="8" creationId="{C55DBEBC-015E-AEA1-413F-517B9244D295}"/>
          </ac:grpSpMkLst>
        </pc:grpChg>
        <pc:grpChg chg="add del mod">
          <ac:chgData name="Sven Van de Velde" userId="00b08bc3e1e83696" providerId="LiveId" clId="{A25D7637-D0B6-4F5D-BABA-66A05ED2ACB9}" dt="2022-11-01T20:49:20.913" v="1148" actId="478"/>
          <ac:grpSpMkLst>
            <pc:docMk/>
            <pc:sldMk cId="3496050008" sldId="289"/>
            <ac:grpSpMk id="9" creationId="{65D6D5E4-54D5-B1DE-6CCC-5ACE212EE0A2}"/>
          </ac:grpSpMkLst>
        </pc:grpChg>
        <pc:grpChg chg="add mod">
          <ac:chgData name="Sven Van de Velde" userId="00b08bc3e1e83696" providerId="LiveId" clId="{A25D7637-D0B6-4F5D-BABA-66A05ED2ACB9}" dt="2022-11-03T08:10:03.918" v="5553" actId="1037"/>
          <ac:grpSpMkLst>
            <pc:docMk/>
            <pc:sldMk cId="3496050008" sldId="289"/>
            <ac:grpSpMk id="9" creationId="{D4434359-14B6-1DBB-A9CD-4011A0F6CE5D}"/>
          </ac:grpSpMkLst>
        </pc:grpChg>
        <pc:grpChg chg="add del mod">
          <ac:chgData name="Sven Van de Velde" userId="00b08bc3e1e83696" providerId="LiveId" clId="{A25D7637-D0B6-4F5D-BABA-66A05ED2ACB9}" dt="2022-11-02T06:59:27.452" v="1329" actId="165"/>
          <ac:grpSpMkLst>
            <pc:docMk/>
            <pc:sldMk cId="3496050008" sldId="289"/>
            <ac:grpSpMk id="10" creationId="{C5024BA5-54E1-4654-6003-52882BC430AD}"/>
          </ac:grpSpMkLst>
        </pc:grpChg>
        <pc:grpChg chg="add mod">
          <ac:chgData name="Sven Van de Velde" userId="00b08bc3e1e83696" providerId="LiveId" clId="{A25D7637-D0B6-4F5D-BABA-66A05ED2ACB9}" dt="2022-11-03T08:10:25.388" v="5593" actId="1035"/>
          <ac:grpSpMkLst>
            <pc:docMk/>
            <pc:sldMk cId="3496050008" sldId="289"/>
            <ac:grpSpMk id="12" creationId="{D0163971-091A-EEB8-803D-5E2D6CC03AAF}"/>
          </ac:grpSpMkLst>
        </pc:grpChg>
        <pc:grpChg chg="add del mod">
          <ac:chgData name="Sven Van de Velde" userId="00b08bc3e1e83696" providerId="LiveId" clId="{A25D7637-D0B6-4F5D-BABA-66A05ED2ACB9}" dt="2022-11-02T06:59:27.452" v="1329" actId="165"/>
          <ac:grpSpMkLst>
            <pc:docMk/>
            <pc:sldMk cId="3496050008" sldId="289"/>
            <ac:grpSpMk id="13" creationId="{21F8566C-D5C2-FCB6-9764-9FD8E77C4FAD}"/>
          </ac:grpSpMkLst>
        </pc:grpChg>
        <pc:grpChg chg="add mod">
          <ac:chgData name="Sven Van de Velde" userId="00b08bc3e1e83696" providerId="LiveId" clId="{A25D7637-D0B6-4F5D-BABA-66A05ED2ACB9}" dt="2022-11-03T08:10:32.269" v="5629" actId="1035"/>
          <ac:grpSpMkLst>
            <pc:docMk/>
            <pc:sldMk cId="3496050008" sldId="289"/>
            <ac:grpSpMk id="15" creationId="{EDBED173-A639-6BA9-87B4-5D0F14D09D84}"/>
          </ac:grpSpMkLst>
        </pc:grpChg>
        <pc:grpChg chg="add del mod">
          <ac:chgData name="Sven Van de Velde" userId="00b08bc3e1e83696" providerId="LiveId" clId="{A25D7637-D0B6-4F5D-BABA-66A05ED2ACB9}" dt="2022-11-02T06:59:27.452" v="1329" actId="165"/>
          <ac:grpSpMkLst>
            <pc:docMk/>
            <pc:sldMk cId="3496050008" sldId="289"/>
            <ac:grpSpMk id="16" creationId="{8689D199-A306-4984-DB5E-C933E7FE82CE}"/>
          </ac:grpSpMkLst>
        </pc:grpChg>
        <pc:grpChg chg="add mod">
          <ac:chgData name="Sven Van de Velde" userId="00b08bc3e1e83696" providerId="LiveId" clId="{A25D7637-D0B6-4F5D-BABA-66A05ED2ACB9}" dt="2022-11-03T08:10:32.269" v="5629" actId="1035"/>
          <ac:grpSpMkLst>
            <pc:docMk/>
            <pc:sldMk cId="3496050008" sldId="289"/>
            <ac:grpSpMk id="18" creationId="{4ED7D41B-2F65-6BB2-BC13-A3A709B56282}"/>
          </ac:grpSpMkLst>
        </pc:grpChg>
        <pc:grpChg chg="add del mod">
          <ac:chgData name="Sven Van de Velde" userId="00b08bc3e1e83696" providerId="LiveId" clId="{A25D7637-D0B6-4F5D-BABA-66A05ED2ACB9}" dt="2022-11-01T20:35:44.368" v="937" actId="478"/>
          <ac:grpSpMkLst>
            <pc:docMk/>
            <pc:sldMk cId="3496050008" sldId="289"/>
            <ac:grpSpMk id="19" creationId="{3FA192C6-4F44-8A1B-8D13-30B04351694D}"/>
          </ac:grpSpMkLst>
        </pc:grpChg>
        <pc:grpChg chg="add mod">
          <ac:chgData name="Sven Van de Velde" userId="00b08bc3e1e83696" providerId="LiveId" clId="{A25D7637-D0B6-4F5D-BABA-66A05ED2ACB9}" dt="2022-11-03T08:10:44.839" v="5705" actId="1036"/>
          <ac:grpSpMkLst>
            <pc:docMk/>
            <pc:sldMk cId="3496050008" sldId="289"/>
            <ac:grpSpMk id="21" creationId="{88D38EAF-0590-4234-585B-29A309304953}"/>
          </ac:grpSpMkLst>
        </pc:grpChg>
        <pc:grpChg chg="add del mod">
          <ac:chgData name="Sven Van de Velde" userId="00b08bc3e1e83696" providerId="LiveId" clId="{A25D7637-D0B6-4F5D-BABA-66A05ED2ACB9}" dt="2022-11-01T20:35:44.368" v="937" actId="478"/>
          <ac:grpSpMkLst>
            <pc:docMk/>
            <pc:sldMk cId="3496050008" sldId="289"/>
            <ac:grpSpMk id="22" creationId="{24276FEA-434C-05E5-A5AA-E0F9A73DDAD7}"/>
          </ac:grpSpMkLst>
        </pc:grpChg>
        <pc:grpChg chg="add mod">
          <ac:chgData name="Sven Van de Velde" userId="00b08bc3e1e83696" providerId="LiveId" clId="{A25D7637-D0B6-4F5D-BABA-66A05ED2ACB9}" dt="2022-11-03T08:10:44.839" v="5705" actId="1036"/>
          <ac:grpSpMkLst>
            <pc:docMk/>
            <pc:sldMk cId="3496050008" sldId="289"/>
            <ac:grpSpMk id="24" creationId="{8600D4FF-1CF6-3831-0C89-3F88D05BFFA8}"/>
          </ac:grpSpMkLst>
        </pc:grpChg>
        <pc:grpChg chg="add del mod">
          <ac:chgData name="Sven Van de Velde" userId="00b08bc3e1e83696" providerId="LiveId" clId="{A25D7637-D0B6-4F5D-BABA-66A05ED2ACB9}" dt="2022-11-01T20:35:44.368" v="937" actId="478"/>
          <ac:grpSpMkLst>
            <pc:docMk/>
            <pc:sldMk cId="3496050008" sldId="289"/>
            <ac:grpSpMk id="25" creationId="{D28A73A3-3FA7-DB70-FF51-CA35311307AF}"/>
          </ac:grpSpMkLst>
        </pc:grpChg>
        <pc:grpChg chg="add mod">
          <ac:chgData name="Sven Van de Velde" userId="00b08bc3e1e83696" providerId="LiveId" clId="{A25D7637-D0B6-4F5D-BABA-66A05ED2ACB9}" dt="2022-11-03T08:10:44.839" v="5705" actId="1036"/>
          <ac:grpSpMkLst>
            <pc:docMk/>
            <pc:sldMk cId="3496050008" sldId="289"/>
            <ac:grpSpMk id="27" creationId="{DD17C6D3-A445-79B9-2C6F-61B7F215FB97}"/>
          </ac:grpSpMkLst>
        </pc:grpChg>
        <pc:grpChg chg="add del mod">
          <ac:chgData name="Sven Van de Velde" userId="00b08bc3e1e83696" providerId="LiveId" clId="{A25D7637-D0B6-4F5D-BABA-66A05ED2ACB9}" dt="2022-11-01T20:35:44.368" v="937" actId="478"/>
          <ac:grpSpMkLst>
            <pc:docMk/>
            <pc:sldMk cId="3496050008" sldId="289"/>
            <ac:grpSpMk id="28" creationId="{D2951DF6-1147-AC4A-A798-4BEC3C05D3C4}"/>
          </ac:grpSpMkLst>
        </pc:grpChg>
        <pc:grpChg chg="add mod">
          <ac:chgData name="Sven Van de Velde" userId="00b08bc3e1e83696" providerId="LiveId" clId="{A25D7637-D0B6-4F5D-BABA-66A05ED2ACB9}" dt="2022-11-03T08:10:44.839" v="5705" actId="1036"/>
          <ac:grpSpMkLst>
            <pc:docMk/>
            <pc:sldMk cId="3496050008" sldId="289"/>
            <ac:grpSpMk id="30" creationId="{7BB315D9-4273-4D79-48B0-C52E7112CE66}"/>
          </ac:grpSpMkLst>
        </pc:grpChg>
        <pc:grpChg chg="add del mod">
          <ac:chgData name="Sven Van de Velde" userId="00b08bc3e1e83696" providerId="LiveId" clId="{A25D7637-D0B6-4F5D-BABA-66A05ED2ACB9}" dt="2022-11-01T20:35:44.368" v="937" actId="478"/>
          <ac:grpSpMkLst>
            <pc:docMk/>
            <pc:sldMk cId="3496050008" sldId="289"/>
            <ac:grpSpMk id="31" creationId="{C2D8A270-3956-D000-761B-2CA2BB4434AF}"/>
          </ac:grpSpMkLst>
        </pc:grpChg>
        <pc:grpChg chg="add del mod">
          <ac:chgData name="Sven Van de Velde" userId="00b08bc3e1e83696" providerId="LiveId" clId="{A25D7637-D0B6-4F5D-BABA-66A05ED2ACB9}" dt="2022-11-01T20:35:44.368" v="937" actId="478"/>
          <ac:grpSpMkLst>
            <pc:docMk/>
            <pc:sldMk cId="3496050008" sldId="289"/>
            <ac:grpSpMk id="34" creationId="{9F91FF40-A505-4CAC-D702-A52E541554B7}"/>
          </ac:grpSpMkLst>
        </pc:grpChg>
        <pc:grpChg chg="add del mod">
          <ac:chgData name="Sven Van de Velde" userId="00b08bc3e1e83696" providerId="LiveId" clId="{A25D7637-D0B6-4F5D-BABA-66A05ED2ACB9}" dt="2022-11-02T06:59:27.452" v="1329" actId="165"/>
          <ac:grpSpMkLst>
            <pc:docMk/>
            <pc:sldMk cId="3496050008" sldId="289"/>
            <ac:grpSpMk id="37" creationId="{CEAFE38B-E9B8-B561-35CD-24019B98382D}"/>
          </ac:grpSpMkLst>
        </pc:grpChg>
        <pc:grpChg chg="add del mod">
          <ac:chgData name="Sven Van de Velde" userId="00b08bc3e1e83696" providerId="LiveId" clId="{A25D7637-D0B6-4F5D-BABA-66A05ED2ACB9}" dt="2022-11-02T06:59:27.452" v="1329" actId="165"/>
          <ac:grpSpMkLst>
            <pc:docMk/>
            <pc:sldMk cId="3496050008" sldId="289"/>
            <ac:grpSpMk id="40" creationId="{69E4646A-A51D-D06A-1C56-5F4F93B1596E}"/>
          </ac:grpSpMkLst>
        </pc:grpChg>
        <pc:grpChg chg="add del mod">
          <ac:chgData name="Sven Van de Velde" userId="00b08bc3e1e83696" providerId="LiveId" clId="{A25D7637-D0B6-4F5D-BABA-66A05ED2ACB9}" dt="2022-11-02T06:59:27.452" v="1329" actId="165"/>
          <ac:grpSpMkLst>
            <pc:docMk/>
            <pc:sldMk cId="3496050008" sldId="289"/>
            <ac:grpSpMk id="43" creationId="{5B58963A-6D33-85CB-32C1-C600F4F5F1FE}"/>
          </ac:grpSpMkLst>
        </pc:grpChg>
        <pc:grpChg chg="add del mod">
          <ac:chgData name="Sven Van de Velde" userId="00b08bc3e1e83696" providerId="LiveId" clId="{A25D7637-D0B6-4F5D-BABA-66A05ED2ACB9}" dt="2022-11-02T06:59:27.452" v="1329" actId="165"/>
          <ac:grpSpMkLst>
            <pc:docMk/>
            <pc:sldMk cId="3496050008" sldId="289"/>
            <ac:grpSpMk id="46" creationId="{1CD4C391-5DF1-BE10-CE12-6F0BCFE9BAEA}"/>
          </ac:grpSpMkLst>
        </pc:grpChg>
        <pc:grpChg chg="add del mod">
          <ac:chgData name="Sven Van de Velde" userId="00b08bc3e1e83696" providerId="LiveId" clId="{A25D7637-D0B6-4F5D-BABA-66A05ED2ACB9}" dt="2022-11-02T06:59:27.452" v="1329" actId="165"/>
          <ac:grpSpMkLst>
            <pc:docMk/>
            <pc:sldMk cId="3496050008" sldId="289"/>
            <ac:grpSpMk id="49" creationId="{0CFE185A-606B-A693-B708-DA0E32FD00A4}"/>
          </ac:grpSpMkLst>
        </pc:grpChg>
        <pc:grpChg chg="add del mod">
          <ac:chgData name="Sven Van de Velde" userId="00b08bc3e1e83696" providerId="LiveId" clId="{A25D7637-D0B6-4F5D-BABA-66A05ED2ACB9}" dt="2022-11-01T15:39:07.596" v="528" actId="478"/>
          <ac:grpSpMkLst>
            <pc:docMk/>
            <pc:sldMk cId="3496050008" sldId="289"/>
            <ac:grpSpMk id="52" creationId="{ED3A4E01-7616-BFA6-3091-3D8BB9771CA5}"/>
          </ac:grpSpMkLst>
        </pc:grpChg>
        <pc:grpChg chg="add del mod">
          <ac:chgData name="Sven Van de Velde" userId="00b08bc3e1e83696" providerId="LiveId" clId="{A25D7637-D0B6-4F5D-BABA-66A05ED2ACB9}" dt="2022-11-01T20:49:20.913" v="1148" actId="478"/>
          <ac:grpSpMkLst>
            <pc:docMk/>
            <pc:sldMk cId="3496050008" sldId="289"/>
            <ac:grpSpMk id="54" creationId="{676D14D1-44F9-F8D3-0731-16B9868CA120}"/>
          </ac:grpSpMkLst>
        </pc:grpChg>
        <pc:grpChg chg="add del mod">
          <ac:chgData name="Sven Van de Velde" userId="00b08bc3e1e83696" providerId="LiveId" clId="{A25D7637-D0B6-4F5D-BABA-66A05ED2ACB9}" dt="2022-11-01T20:49:49.964" v="1184" actId="478"/>
          <ac:grpSpMkLst>
            <pc:docMk/>
            <pc:sldMk cId="3496050008" sldId="289"/>
            <ac:grpSpMk id="76" creationId="{7D6CBD39-E50A-E5E8-545A-91010275476A}"/>
          </ac:grpSpMkLst>
        </pc:grpChg>
        <pc:grpChg chg="add del mod">
          <ac:chgData name="Sven Van de Velde" userId="00b08bc3e1e83696" providerId="LiveId" clId="{A25D7637-D0B6-4F5D-BABA-66A05ED2ACB9}" dt="2022-11-01T20:49:49.964" v="1184" actId="478"/>
          <ac:grpSpMkLst>
            <pc:docMk/>
            <pc:sldMk cId="3496050008" sldId="289"/>
            <ac:grpSpMk id="79" creationId="{30F04C8B-DDE4-4787-8056-0E79C76AB23F}"/>
          </ac:grpSpMkLst>
        </pc:grpChg>
        <pc:grpChg chg="add del mod">
          <ac:chgData name="Sven Van de Velde" userId="00b08bc3e1e83696" providerId="LiveId" clId="{A25D7637-D0B6-4F5D-BABA-66A05ED2ACB9}" dt="2022-11-01T20:49:49.964" v="1184" actId="478"/>
          <ac:grpSpMkLst>
            <pc:docMk/>
            <pc:sldMk cId="3496050008" sldId="289"/>
            <ac:grpSpMk id="82" creationId="{8C677A7D-F9AD-2824-7059-6CAC75BCD303}"/>
          </ac:grpSpMkLst>
        </pc:grpChg>
        <pc:grpChg chg="add del mod">
          <ac:chgData name="Sven Van de Velde" userId="00b08bc3e1e83696" providerId="LiveId" clId="{A25D7637-D0B6-4F5D-BABA-66A05ED2ACB9}" dt="2022-11-01T20:49:49.964" v="1184" actId="478"/>
          <ac:grpSpMkLst>
            <pc:docMk/>
            <pc:sldMk cId="3496050008" sldId="289"/>
            <ac:grpSpMk id="85" creationId="{B80D1E30-13AA-BC9B-DEC7-C4A58355E67C}"/>
          </ac:grpSpMkLst>
        </pc:grpChg>
        <pc:grpChg chg="add del mod">
          <ac:chgData name="Sven Van de Velde" userId="00b08bc3e1e83696" providerId="LiveId" clId="{A25D7637-D0B6-4F5D-BABA-66A05ED2ACB9}" dt="2022-11-01T20:35:44.368" v="937" actId="478"/>
          <ac:grpSpMkLst>
            <pc:docMk/>
            <pc:sldMk cId="3496050008" sldId="289"/>
            <ac:grpSpMk id="88" creationId="{5427F803-5A0A-14B1-950E-BFD85E6BA8FE}"/>
          </ac:grpSpMkLst>
        </pc:grpChg>
        <pc:grpChg chg="add del mod">
          <ac:chgData name="Sven Van de Velde" userId="00b08bc3e1e83696" providerId="LiveId" clId="{A25D7637-D0B6-4F5D-BABA-66A05ED2ACB9}" dt="2022-11-01T20:35:44.368" v="937" actId="478"/>
          <ac:grpSpMkLst>
            <pc:docMk/>
            <pc:sldMk cId="3496050008" sldId="289"/>
            <ac:grpSpMk id="91" creationId="{C0115A3A-1041-9BD4-6777-10751660B60F}"/>
          </ac:grpSpMkLst>
        </pc:grpChg>
        <pc:grpChg chg="add del mod">
          <ac:chgData name="Sven Van de Velde" userId="00b08bc3e1e83696" providerId="LiveId" clId="{A25D7637-D0B6-4F5D-BABA-66A05ED2ACB9}" dt="2022-11-01T20:35:44.368" v="937" actId="478"/>
          <ac:grpSpMkLst>
            <pc:docMk/>
            <pc:sldMk cId="3496050008" sldId="289"/>
            <ac:grpSpMk id="94" creationId="{355CD216-81A0-A689-2D99-91E13F201A78}"/>
          </ac:grpSpMkLst>
        </pc:grpChg>
        <pc:grpChg chg="add del mod">
          <ac:chgData name="Sven Van de Velde" userId="00b08bc3e1e83696" providerId="LiveId" clId="{A25D7637-D0B6-4F5D-BABA-66A05ED2ACB9}" dt="2022-11-01T20:35:44.368" v="937" actId="478"/>
          <ac:grpSpMkLst>
            <pc:docMk/>
            <pc:sldMk cId="3496050008" sldId="289"/>
            <ac:grpSpMk id="97" creationId="{6B6E7AFF-35F9-4BF4-9963-F95C6D624C50}"/>
          </ac:grpSpMkLst>
        </pc:grpChg>
        <pc:grpChg chg="add del mod">
          <ac:chgData name="Sven Van de Velde" userId="00b08bc3e1e83696" providerId="LiveId" clId="{A25D7637-D0B6-4F5D-BABA-66A05ED2ACB9}" dt="2022-11-01T20:35:44.368" v="937" actId="478"/>
          <ac:grpSpMkLst>
            <pc:docMk/>
            <pc:sldMk cId="3496050008" sldId="289"/>
            <ac:grpSpMk id="100" creationId="{566028F7-EBDA-642F-2B49-DC89259EFA2F}"/>
          </ac:grpSpMkLst>
        </pc:grpChg>
        <pc:grpChg chg="add del mod">
          <ac:chgData name="Sven Van de Velde" userId="00b08bc3e1e83696" providerId="LiveId" clId="{A25D7637-D0B6-4F5D-BABA-66A05ED2ACB9}" dt="2022-11-01T20:35:44.368" v="937" actId="478"/>
          <ac:grpSpMkLst>
            <pc:docMk/>
            <pc:sldMk cId="3496050008" sldId="289"/>
            <ac:grpSpMk id="103" creationId="{311AA935-7415-C480-F47D-E96E04DF4E19}"/>
          </ac:grpSpMkLst>
        </pc:grpChg>
        <pc:grpChg chg="add del mod">
          <ac:chgData name="Sven Van de Velde" userId="00b08bc3e1e83696" providerId="LiveId" clId="{A25D7637-D0B6-4F5D-BABA-66A05ED2ACB9}" dt="2022-11-01T20:49:49.964" v="1184" actId="478"/>
          <ac:grpSpMkLst>
            <pc:docMk/>
            <pc:sldMk cId="3496050008" sldId="289"/>
            <ac:grpSpMk id="106" creationId="{9BDEA7B1-C327-0D70-4526-129D7C20F692}"/>
          </ac:grpSpMkLst>
        </pc:grpChg>
        <pc:grpChg chg="add del mod">
          <ac:chgData name="Sven Van de Velde" userId="00b08bc3e1e83696" providerId="LiveId" clId="{A25D7637-D0B6-4F5D-BABA-66A05ED2ACB9}" dt="2022-11-01T20:49:49.964" v="1184" actId="478"/>
          <ac:grpSpMkLst>
            <pc:docMk/>
            <pc:sldMk cId="3496050008" sldId="289"/>
            <ac:grpSpMk id="109" creationId="{F3F368B6-94BF-3840-A81A-354962C80EAB}"/>
          </ac:grpSpMkLst>
        </pc:grpChg>
        <pc:grpChg chg="add del mod">
          <ac:chgData name="Sven Van de Velde" userId="00b08bc3e1e83696" providerId="LiveId" clId="{A25D7637-D0B6-4F5D-BABA-66A05ED2ACB9}" dt="2022-11-01T20:49:49.964" v="1184" actId="478"/>
          <ac:grpSpMkLst>
            <pc:docMk/>
            <pc:sldMk cId="3496050008" sldId="289"/>
            <ac:grpSpMk id="112" creationId="{76D298E6-A1E8-5E35-54FB-6BAB349628C6}"/>
          </ac:grpSpMkLst>
        </pc:grpChg>
        <pc:grpChg chg="add del mod">
          <ac:chgData name="Sven Van de Velde" userId="00b08bc3e1e83696" providerId="LiveId" clId="{A25D7637-D0B6-4F5D-BABA-66A05ED2ACB9}" dt="2022-11-01T20:49:49.964" v="1184" actId="478"/>
          <ac:grpSpMkLst>
            <pc:docMk/>
            <pc:sldMk cId="3496050008" sldId="289"/>
            <ac:grpSpMk id="115" creationId="{2074DF35-8ECC-9A3A-B950-648D7726CE32}"/>
          </ac:grpSpMkLst>
        </pc:grpChg>
        <pc:grpChg chg="add del mod">
          <ac:chgData name="Sven Van de Velde" userId="00b08bc3e1e83696" providerId="LiveId" clId="{A25D7637-D0B6-4F5D-BABA-66A05ED2ACB9}" dt="2022-11-01T20:50:12.028" v="1211" actId="478"/>
          <ac:grpSpMkLst>
            <pc:docMk/>
            <pc:sldMk cId="3496050008" sldId="289"/>
            <ac:grpSpMk id="119" creationId="{6A8B56B0-1CEA-D880-92B3-216C27A38890}"/>
          </ac:grpSpMkLst>
        </pc:grpChg>
        <pc:grpChg chg="add del mod">
          <ac:chgData name="Sven Van de Velde" userId="00b08bc3e1e83696" providerId="LiveId" clId="{A25D7637-D0B6-4F5D-BABA-66A05ED2ACB9}" dt="2022-11-02T06:59:27.452" v="1329" actId="165"/>
          <ac:grpSpMkLst>
            <pc:docMk/>
            <pc:sldMk cId="3496050008" sldId="289"/>
            <ac:grpSpMk id="122" creationId="{5EA02F6A-1788-BF72-BB9C-3B016E09C9D1}"/>
          </ac:grpSpMkLst>
        </pc:grpChg>
        <pc:grpChg chg="add del mod">
          <ac:chgData name="Sven Van de Velde" userId="00b08bc3e1e83696" providerId="LiveId" clId="{A25D7637-D0B6-4F5D-BABA-66A05ED2ACB9}" dt="2022-11-02T06:59:27.452" v="1329" actId="165"/>
          <ac:grpSpMkLst>
            <pc:docMk/>
            <pc:sldMk cId="3496050008" sldId="289"/>
            <ac:grpSpMk id="127" creationId="{A1EEB0C2-A3F8-F6A0-69C7-AFD3B48266F9}"/>
          </ac:grpSpMkLst>
        </pc:grpChg>
        <pc:grpChg chg="add del mod">
          <ac:chgData name="Sven Van de Velde" userId="00b08bc3e1e83696" providerId="LiveId" clId="{A25D7637-D0B6-4F5D-BABA-66A05ED2ACB9}" dt="2022-11-02T06:59:27.452" v="1329" actId="165"/>
          <ac:grpSpMkLst>
            <pc:docMk/>
            <pc:sldMk cId="3496050008" sldId="289"/>
            <ac:grpSpMk id="136" creationId="{A836C3AE-B5AD-C99E-C40B-73A6CD8166E2}"/>
          </ac:grpSpMkLst>
        </pc:grpChg>
        <pc:grpChg chg="add del mod">
          <ac:chgData name="Sven Van de Velde" userId="00b08bc3e1e83696" providerId="LiveId" clId="{A25D7637-D0B6-4F5D-BABA-66A05ED2ACB9}" dt="2022-11-02T06:59:27.452" v="1329" actId="165"/>
          <ac:grpSpMkLst>
            <pc:docMk/>
            <pc:sldMk cId="3496050008" sldId="289"/>
            <ac:grpSpMk id="139" creationId="{A3A3E140-6765-353B-C4E3-0A42CF8FA460}"/>
          </ac:grpSpMkLst>
        </pc:grpChg>
        <pc:grpChg chg="add del mod">
          <ac:chgData name="Sven Van de Velde" userId="00b08bc3e1e83696" providerId="LiveId" clId="{A25D7637-D0B6-4F5D-BABA-66A05ED2ACB9}" dt="2022-11-02T06:59:27.452" v="1329" actId="165"/>
          <ac:grpSpMkLst>
            <pc:docMk/>
            <pc:sldMk cId="3496050008" sldId="289"/>
            <ac:grpSpMk id="142" creationId="{56018DD0-46CC-132F-A698-EF4CF135E356}"/>
          </ac:grpSpMkLst>
        </pc:grpChg>
        <pc:grpChg chg="add del mod">
          <ac:chgData name="Sven Van de Velde" userId="00b08bc3e1e83696" providerId="LiveId" clId="{A25D7637-D0B6-4F5D-BABA-66A05ED2ACB9}" dt="2022-11-02T06:59:27.452" v="1329" actId="165"/>
          <ac:grpSpMkLst>
            <pc:docMk/>
            <pc:sldMk cId="3496050008" sldId="289"/>
            <ac:grpSpMk id="145" creationId="{2048129D-86DC-8321-707B-6451F18881F6}"/>
          </ac:grpSpMkLst>
        </pc:grpChg>
        <pc:grpChg chg="add del mod">
          <ac:chgData name="Sven Van de Velde" userId="00b08bc3e1e83696" providerId="LiveId" clId="{A25D7637-D0B6-4F5D-BABA-66A05ED2ACB9}" dt="2022-11-01T20:35:44.368" v="937" actId="478"/>
          <ac:grpSpMkLst>
            <pc:docMk/>
            <pc:sldMk cId="3496050008" sldId="289"/>
            <ac:grpSpMk id="148" creationId="{6D41CED0-A5A5-D666-E2A2-B2CB30EA522B}"/>
          </ac:grpSpMkLst>
        </pc:grpChg>
        <pc:grpChg chg="add del mod">
          <ac:chgData name="Sven Van de Velde" userId="00b08bc3e1e83696" providerId="LiveId" clId="{A25D7637-D0B6-4F5D-BABA-66A05ED2ACB9}" dt="2022-11-01T20:35:44.368" v="937" actId="478"/>
          <ac:grpSpMkLst>
            <pc:docMk/>
            <pc:sldMk cId="3496050008" sldId="289"/>
            <ac:grpSpMk id="151" creationId="{5FE66F78-B129-18E3-5C23-03135CB77D2F}"/>
          </ac:grpSpMkLst>
        </pc:grpChg>
        <pc:grpChg chg="add del mod">
          <ac:chgData name="Sven Van de Velde" userId="00b08bc3e1e83696" providerId="LiveId" clId="{A25D7637-D0B6-4F5D-BABA-66A05ED2ACB9}" dt="2022-11-01T20:35:44.368" v="937" actId="478"/>
          <ac:grpSpMkLst>
            <pc:docMk/>
            <pc:sldMk cId="3496050008" sldId="289"/>
            <ac:grpSpMk id="154" creationId="{FF32B767-ACBE-1A89-6640-06A34C621F66}"/>
          </ac:grpSpMkLst>
        </pc:grpChg>
        <pc:grpChg chg="add del mod">
          <ac:chgData name="Sven Van de Velde" userId="00b08bc3e1e83696" providerId="LiveId" clId="{A25D7637-D0B6-4F5D-BABA-66A05ED2ACB9}" dt="2022-11-01T20:35:44.368" v="937" actId="478"/>
          <ac:grpSpMkLst>
            <pc:docMk/>
            <pc:sldMk cId="3496050008" sldId="289"/>
            <ac:grpSpMk id="157" creationId="{D403CD66-5770-7995-AD35-D33FEA7A076B}"/>
          </ac:grpSpMkLst>
        </pc:grpChg>
        <pc:grpChg chg="add del mod">
          <ac:chgData name="Sven Van de Velde" userId="00b08bc3e1e83696" providerId="LiveId" clId="{A25D7637-D0B6-4F5D-BABA-66A05ED2ACB9}" dt="2022-11-01T20:35:44.368" v="937" actId="478"/>
          <ac:grpSpMkLst>
            <pc:docMk/>
            <pc:sldMk cId="3496050008" sldId="289"/>
            <ac:grpSpMk id="160" creationId="{95E58351-65FE-FEA1-5B3E-A9E3C29A9C56}"/>
          </ac:grpSpMkLst>
        </pc:grpChg>
        <pc:grpChg chg="add del mod">
          <ac:chgData name="Sven Van de Velde" userId="00b08bc3e1e83696" providerId="LiveId" clId="{A25D7637-D0B6-4F5D-BABA-66A05ED2ACB9}" dt="2022-11-01T20:35:44.368" v="937" actId="478"/>
          <ac:grpSpMkLst>
            <pc:docMk/>
            <pc:sldMk cId="3496050008" sldId="289"/>
            <ac:grpSpMk id="163" creationId="{48D77DD9-EBFE-63B9-489C-E94A4EE41ACB}"/>
          </ac:grpSpMkLst>
        </pc:grpChg>
        <pc:grpChg chg="add del mod">
          <ac:chgData name="Sven Van de Velde" userId="00b08bc3e1e83696" providerId="LiveId" clId="{A25D7637-D0B6-4F5D-BABA-66A05ED2ACB9}" dt="2022-11-01T20:49:20.913" v="1148" actId="478"/>
          <ac:grpSpMkLst>
            <pc:docMk/>
            <pc:sldMk cId="3496050008" sldId="289"/>
            <ac:grpSpMk id="165" creationId="{0BDD302E-61CF-AFF5-A054-D73D941245D4}"/>
          </ac:grpSpMkLst>
        </pc:grpChg>
        <pc:grpChg chg="add del mod">
          <ac:chgData name="Sven Van de Velde" userId="00b08bc3e1e83696" providerId="LiveId" clId="{A25D7637-D0B6-4F5D-BABA-66A05ED2ACB9}" dt="2022-11-01T20:49:20.913" v="1148" actId="478"/>
          <ac:grpSpMkLst>
            <pc:docMk/>
            <pc:sldMk cId="3496050008" sldId="289"/>
            <ac:grpSpMk id="168" creationId="{3D134768-F15A-F212-212C-3DF90716E368}"/>
          </ac:grpSpMkLst>
        </pc:grpChg>
        <pc:grpChg chg="add del mod">
          <ac:chgData name="Sven Van de Velde" userId="00b08bc3e1e83696" providerId="LiveId" clId="{A25D7637-D0B6-4F5D-BABA-66A05ED2ACB9}" dt="2022-11-02T06:59:27.452" v="1329" actId="165"/>
          <ac:grpSpMkLst>
            <pc:docMk/>
            <pc:sldMk cId="3496050008" sldId="289"/>
            <ac:grpSpMk id="172" creationId="{A365EB8D-F89B-716A-2E31-170CECA002FC}"/>
          </ac:grpSpMkLst>
        </pc:grpChg>
        <pc:grpChg chg="add del mod">
          <ac:chgData name="Sven Van de Velde" userId="00b08bc3e1e83696" providerId="LiveId" clId="{A25D7637-D0B6-4F5D-BABA-66A05ED2ACB9}" dt="2022-11-01T20:35:44.368" v="937" actId="478"/>
          <ac:grpSpMkLst>
            <pc:docMk/>
            <pc:sldMk cId="3496050008" sldId="289"/>
            <ac:grpSpMk id="174" creationId="{450FC7C9-455F-ADA8-5345-D470BCADB83D}"/>
          </ac:grpSpMkLst>
        </pc:grpChg>
        <pc:grpChg chg="add del mod">
          <ac:chgData name="Sven Van de Velde" userId="00b08bc3e1e83696" providerId="LiveId" clId="{A25D7637-D0B6-4F5D-BABA-66A05ED2ACB9}" dt="2022-11-02T06:59:27.452" v="1329" actId="165"/>
          <ac:grpSpMkLst>
            <pc:docMk/>
            <pc:sldMk cId="3496050008" sldId="289"/>
            <ac:grpSpMk id="176" creationId="{7F505D57-7C7D-70F5-D008-85504D0DE1C4}"/>
          </ac:grpSpMkLst>
        </pc:grpChg>
        <pc:grpChg chg="add del mod">
          <ac:chgData name="Sven Van de Velde" userId="00b08bc3e1e83696" providerId="LiveId" clId="{A25D7637-D0B6-4F5D-BABA-66A05ED2ACB9}" dt="2022-11-02T06:59:27.452" v="1329" actId="165"/>
          <ac:grpSpMkLst>
            <pc:docMk/>
            <pc:sldMk cId="3496050008" sldId="289"/>
            <ac:grpSpMk id="184" creationId="{CB9653C3-D2FC-4860-2C48-37CC289415FB}"/>
          </ac:grpSpMkLst>
        </pc:grpChg>
        <pc:grpChg chg="add del mod">
          <ac:chgData name="Sven Van de Velde" userId="00b08bc3e1e83696" providerId="LiveId" clId="{A25D7637-D0B6-4F5D-BABA-66A05ED2ACB9}" dt="2022-11-02T06:59:27.452" v="1329" actId="165"/>
          <ac:grpSpMkLst>
            <pc:docMk/>
            <pc:sldMk cId="3496050008" sldId="289"/>
            <ac:grpSpMk id="187" creationId="{95919CB8-FA4B-F2B8-2257-5330F2BF729F}"/>
          </ac:grpSpMkLst>
        </pc:grpChg>
        <pc:grpChg chg="del">
          <ac:chgData name="Sven Van de Velde" userId="00b08bc3e1e83696" providerId="LiveId" clId="{A25D7637-D0B6-4F5D-BABA-66A05ED2ACB9}" dt="2022-11-01T15:25:07.404" v="155" actId="478"/>
          <ac:grpSpMkLst>
            <pc:docMk/>
            <pc:sldMk cId="3496050008" sldId="289"/>
            <ac:grpSpMk id="190" creationId="{A278B683-71A7-4F4E-49A0-1D3817B4603B}"/>
          </ac:grpSpMkLst>
        </pc:grpChg>
        <pc:grpChg chg="add del mod">
          <ac:chgData name="Sven Van de Velde" userId="00b08bc3e1e83696" providerId="LiveId" clId="{A25D7637-D0B6-4F5D-BABA-66A05ED2ACB9}" dt="2022-11-01T20:35:44.368" v="937" actId="478"/>
          <ac:grpSpMkLst>
            <pc:docMk/>
            <pc:sldMk cId="3496050008" sldId="289"/>
            <ac:grpSpMk id="190" creationId="{A6B145B5-09C6-2B48-106F-0505AFD90723}"/>
          </ac:grpSpMkLst>
        </pc:grpChg>
        <pc:grpChg chg="add del mod">
          <ac:chgData name="Sven Van de Velde" userId="00b08bc3e1e83696" providerId="LiveId" clId="{A25D7637-D0B6-4F5D-BABA-66A05ED2ACB9}" dt="2022-11-02T06:59:27.452" v="1329" actId="165"/>
          <ac:grpSpMkLst>
            <pc:docMk/>
            <pc:sldMk cId="3496050008" sldId="289"/>
            <ac:grpSpMk id="193" creationId="{0A82E624-6E42-A2A0-357D-00B0020083D6}"/>
          </ac:grpSpMkLst>
        </pc:grpChg>
        <pc:grpChg chg="add del mod">
          <ac:chgData name="Sven Van de Velde" userId="00b08bc3e1e83696" providerId="LiveId" clId="{A25D7637-D0B6-4F5D-BABA-66A05ED2ACB9}" dt="2022-11-02T06:59:27.452" v="1329" actId="165"/>
          <ac:grpSpMkLst>
            <pc:docMk/>
            <pc:sldMk cId="3496050008" sldId="289"/>
            <ac:grpSpMk id="196" creationId="{567999FB-8FDC-8518-6092-80059C662357}"/>
          </ac:grpSpMkLst>
        </pc:grpChg>
        <pc:grpChg chg="add del mod">
          <ac:chgData name="Sven Van de Velde" userId="00b08bc3e1e83696" providerId="LiveId" clId="{A25D7637-D0B6-4F5D-BABA-66A05ED2ACB9}" dt="2022-11-01T20:35:44.368" v="937" actId="478"/>
          <ac:grpSpMkLst>
            <pc:docMk/>
            <pc:sldMk cId="3496050008" sldId="289"/>
            <ac:grpSpMk id="201" creationId="{895F9A1D-C496-D185-1693-76844D7C7E13}"/>
          </ac:grpSpMkLst>
        </pc:grpChg>
        <pc:grpChg chg="add del mod">
          <ac:chgData name="Sven Van de Velde" userId="00b08bc3e1e83696" providerId="LiveId" clId="{A25D7637-D0B6-4F5D-BABA-66A05ED2ACB9}" dt="2022-11-01T20:35:44.368" v="937" actId="478"/>
          <ac:grpSpMkLst>
            <pc:docMk/>
            <pc:sldMk cId="3496050008" sldId="289"/>
            <ac:grpSpMk id="205" creationId="{FA08EEE3-F3AF-C4A2-4371-4D0BB073FB67}"/>
          </ac:grpSpMkLst>
        </pc:grpChg>
        <pc:grpChg chg="add del mod">
          <ac:chgData name="Sven Van de Velde" userId="00b08bc3e1e83696" providerId="LiveId" clId="{A25D7637-D0B6-4F5D-BABA-66A05ED2ACB9}" dt="2022-11-01T20:48:32.220" v="1122" actId="478"/>
          <ac:grpSpMkLst>
            <pc:docMk/>
            <pc:sldMk cId="3496050008" sldId="289"/>
            <ac:grpSpMk id="208" creationId="{0CF43466-A679-B8E4-B667-422580D1308E}"/>
          </ac:grpSpMkLst>
        </pc:grpChg>
        <pc:grpChg chg="add del mod">
          <ac:chgData name="Sven Van de Velde" userId="00b08bc3e1e83696" providerId="LiveId" clId="{A25D7637-D0B6-4F5D-BABA-66A05ED2ACB9}" dt="2022-11-01T20:48:32.220" v="1122" actId="478"/>
          <ac:grpSpMkLst>
            <pc:docMk/>
            <pc:sldMk cId="3496050008" sldId="289"/>
            <ac:grpSpMk id="211" creationId="{85CBA18B-BCA3-C367-2B08-A18C2D6F6749}"/>
          </ac:grpSpMkLst>
        </pc:grpChg>
        <pc:grpChg chg="add del mod">
          <ac:chgData name="Sven Van de Velde" userId="00b08bc3e1e83696" providerId="LiveId" clId="{A25D7637-D0B6-4F5D-BABA-66A05ED2ACB9}" dt="2022-11-01T20:48:32.220" v="1122" actId="478"/>
          <ac:grpSpMkLst>
            <pc:docMk/>
            <pc:sldMk cId="3496050008" sldId="289"/>
            <ac:grpSpMk id="214" creationId="{80FF79D6-6281-C7CD-7B6B-5E3E1A48106E}"/>
          </ac:grpSpMkLst>
        </pc:grpChg>
        <pc:grpChg chg="add del mod">
          <ac:chgData name="Sven Van de Velde" userId="00b08bc3e1e83696" providerId="LiveId" clId="{A25D7637-D0B6-4F5D-BABA-66A05ED2ACB9}" dt="2022-11-01T20:48:32.220" v="1122" actId="478"/>
          <ac:grpSpMkLst>
            <pc:docMk/>
            <pc:sldMk cId="3496050008" sldId="289"/>
            <ac:grpSpMk id="217" creationId="{931713B8-E7BD-C983-264C-376178852C69}"/>
          </ac:grpSpMkLst>
        </pc:grpChg>
        <pc:grpChg chg="add del mod">
          <ac:chgData name="Sven Van de Velde" userId="00b08bc3e1e83696" providerId="LiveId" clId="{A25D7637-D0B6-4F5D-BABA-66A05ED2ACB9}" dt="2022-11-01T20:35:44.368" v="937" actId="478"/>
          <ac:grpSpMkLst>
            <pc:docMk/>
            <pc:sldMk cId="3496050008" sldId="289"/>
            <ac:grpSpMk id="220" creationId="{034953E9-CB96-6C75-D21E-896B6ABCB174}"/>
          </ac:grpSpMkLst>
        </pc:grpChg>
        <pc:grpChg chg="add del mod">
          <ac:chgData name="Sven Van de Velde" userId="00b08bc3e1e83696" providerId="LiveId" clId="{A25D7637-D0B6-4F5D-BABA-66A05ED2ACB9}" dt="2022-11-01T20:35:44.368" v="937" actId="478"/>
          <ac:grpSpMkLst>
            <pc:docMk/>
            <pc:sldMk cId="3496050008" sldId="289"/>
            <ac:grpSpMk id="223" creationId="{1D4CFD5D-2D64-ABDD-3264-156F54BB8D4A}"/>
          </ac:grpSpMkLst>
        </pc:grpChg>
        <pc:grpChg chg="add del mod">
          <ac:chgData name="Sven Van de Velde" userId="00b08bc3e1e83696" providerId="LiveId" clId="{A25D7637-D0B6-4F5D-BABA-66A05ED2ACB9}" dt="2022-11-01T20:35:44.368" v="937" actId="478"/>
          <ac:grpSpMkLst>
            <pc:docMk/>
            <pc:sldMk cId="3496050008" sldId="289"/>
            <ac:grpSpMk id="226" creationId="{71CC1AC3-5CAC-5D31-62EF-CB17600EFBF4}"/>
          </ac:grpSpMkLst>
        </pc:grpChg>
        <pc:grpChg chg="add del mod">
          <ac:chgData name="Sven Van de Velde" userId="00b08bc3e1e83696" providerId="LiveId" clId="{A25D7637-D0B6-4F5D-BABA-66A05ED2ACB9}" dt="2022-11-01T20:35:44.368" v="937" actId="478"/>
          <ac:grpSpMkLst>
            <pc:docMk/>
            <pc:sldMk cId="3496050008" sldId="289"/>
            <ac:grpSpMk id="229" creationId="{3E39239E-D6B2-AD8E-3768-B8C5BD095C78}"/>
          </ac:grpSpMkLst>
        </pc:grpChg>
        <pc:grpChg chg="add del mod">
          <ac:chgData name="Sven Van de Velde" userId="00b08bc3e1e83696" providerId="LiveId" clId="{A25D7637-D0B6-4F5D-BABA-66A05ED2ACB9}" dt="2022-11-01T20:35:44.368" v="937" actId="478"/>
          <ac:grpSpMkLst>
            <pc:docMk/>
            <pc:sldMk cId="3496050008" sldId="289"/>
            <ac:grpSpMk id="232" creationId="{A74B95EB-F2A7-D80B-5B39-FCA9DFDF8B43}"/>
          </ac:grpSpMkLst>
        </pc:grpChg>
        <pc:grpChg chg="add del mod">
          <ac:chgData name="Sven Van de Velde" userId="00b08bc3e1e83696" providerId="LiveId" clId="{A25D7637-D0B6-4F5D-BABA-66A05ED2ACB9}" dt="2022-11-01T20:35:44.368" v="937" actId="478"/>
          <ac:grpSpMkLst>
            <pc:docMk/>
            <pc:sldMk cId="3496050008" sldId="289"/>
            <ac:grpSpMk id="235" creationId="{A9698FA6-515B-62FB-C96D-05943CE50F50}"/>
          </ac:grpSpMkLst>
        </pc:grpChg>
        <pc:grpChg chg="add del mod">
          <ac:chgData name="Sven Van de Velde" userId="00b08bc3e1e83696" providerId="LiveId" clId="{A25D7637-D0B6-4F5D-BABA-66A05ED2ACB9}" dt="2022-11-01T20:48:32.220" v="1122" actId="478"/>
          <ac:grpSpMkLst>
            <pc:docMk/>
            <pc:sldMk cId="3496050008" sldId="289"/>
            <ac:grpSpMk id="238" creationId="{4EC80F61-E8F7-4DF4-353B-69E8650C4038}"/>
          </ac:grpSpMkLst>
        </pc:grpChg>
        <pc:grpChg chg="add del mod">
          <ac:chgData name="Sven Van de Velde" userId="00b08bc3e1e83696" providerId="LiveId" clId="{A25D7637-D0B6-4F5D-BABA-66A05ED2ACB9}" dt="2022-11-01T20:48:32.220" v="1122" actId="478"/>
          <ac:grpSpMkLst>
            <pc:docMk/>
            <pc:sldMk cId="3496050008" sldId="289"/>
            <ac:grpSpMk id="241" creationId="{9ED611C1-B4FD-DF57-81C4-FB6143DDE96F}"/>
          </ac:grpSpMkLst>
        </pc:grpChg>
        <pc:grpChg chg="add del mod">
          <ac:chgData name="Sven Van de Velde" userId="00b08bc3e1e83696" providerId="LiveId" clId="{A25D7637-D0B6-4F5D-BABA-66A05ED2ACB9}" dt="2022-11-01T20:48:32.220" v="1122" actId="478"/>
          <ac:grpSpMkLst>
            <pc:docMk/>
            <pc:sldMk cId="3496050008" sldId="289"/>
            <ac:grpSpMk id="244" creationId="{44EA453B-0AAB-C4DF-24D9-AD6699278588}"/>
          </ac:grpSpMkLst>
        </pc:grpChg>
        <pc:grpChg chg="add del mod">
          <ac:chgData name="Sven Van de Velde" userId="00b08bc3e1e83696" providerId="LiveId" clId="{A25D7637-D0B6-4F5D-BABA-66A05ED2ACB9}" dt="2022-11-01T15:47:39.876" v="700" actId="478"/>
          <ac:grpSpMkLst>
            <pc:docMk/>
            <pc:sldMk cId="3496050008" sldId="289"/>
            <ac:grpSpMk id="247" creationId="{5299EC83-BAF5-9588-F393-ACE90BF91993}"/>
          </ac:grpSpMkLst>
        </pc:grpChg>
        <pc:grpChg chg="add del mod">
          <ac:chgData name="Sven Van de Velde" userId="00b08bc3e1e83696" providerId="LiveId" clId="{A25D7637-D0B6-4F5D-BABA-66A05ED2ACB9}" dt="2022-11-01T20:35:44.368" v="937" actId="478"/>
          <ac:grpSpMkLst>
            <pc:docMk/>
            <pc:sldMk cId="3496050008" sldId="289"/>
            <ac:grpSpMk id="248" creationId="{82C19D22-D256-F363-A3CD-B2921A193076}"/>
          </ac:grpSpMkLst>
        </pc:grpChg>
        <pc:grpChg chg="add del mod">
          <ac:chgData name="Sven Van de Velde" userId="00b08bc3e1e83696" providerId="LiveId" clId="{A25D7637-D0B6-4F5D-BABA-66A05ED2ACB9}" dt="2022-11-02T06:59:27.452" v="1329" actId="165"/>
          <ac:grpSpMkLst>
            <pc:docMk/>
            <pc:sldMk cId="3496050008" sldId="289"/>
            <ac:grpSpMk id="250" creationId="{4ECFA8F6-F8B3-E7EC-2494-F0EEA6C5A802}"/>
          </ac:grpSpMkLst>
        </pc:grpChg>
        <pc:grpChg chg="add del mod">
          <ac:chgData name="Sven Van de Velde" userId="00b08bc3e1e83696" providerId="LiveId" clId="{A25D7637-D0B6-4F5D-BABA-66A05ED2ACB9}" dt="2022-11-02T06:59:27.452" v="1329" actId="165"/>
          <ac:grpSpMkLst>
            <pc:docMk/>
            <pc:sldMk cId="3496050008" sldId="289"/>
            <ac:grpSpMk id="253" creationId="{91AE9380-B0F9-DC38-B978-96C0F829506F}"/>
          </ac:grpSpMkLst>
        </pc:grpChg>
        <pc:grpChg chg="add del mod">
          <ac:chgData name="Sven Van de Velde" userId="00b08bc3e1e83696" providerId="LiveId" clId="{A25D7637-D0B6-4F5D-BABA-66A05ED2ACB9}" dt="2022-11-02T06:59:27.452" v="1329" actId="165"/>
          <ac:grpSpMkLst>
            <pc:docMk/>
            <pc:sldMk cId="3496050008" sldId="289"/>
            <ac:grpSpMk id="259" creationId="{47545BC4-511B-6DE7-BD94-7F803980D1FC}"/>
          </ac:grpSpMkLst>
        </pc:grpChg>
        <pc:grpChg chg="add del mod">
          <ac:chgData name="Sven Van de Velde" userId="00b08bc3e1e83696" providerId="LiveId" clId="{A25D7637-D0B6-4F5D-BABA-66A05ED2ACB9}" dt="2022-11-01T20:35:44.368" v="937" actId="478"/>
          <ac:grpSpMkLst>
            <pc:docMk/>
            <pc:sldMk cId="3496050008" sldId="289"/>
            <ac:grpSpMk id="263" creationId="{B05ECBCB-228F-A3FC-BFAD-240D497E6908}"/>
          </ac:grpSpMkLst>
        </pc:grpChg>
        <pc:grpChg chg="add del mod">
          <ac:chgData name="Sven Van de Velde" userId="00b08bc3e1e83696" providerId="LiveId" clId="{A25D7637-D0B6-4F5D-BABA-66A05ED2ACB9}" dt="2022-11-01T20:49:20.913" v="1148" actId="478"/>
          <ac:grpSpMkLst>
            <pc:docMk/>
            <pc:sldMk cId="3496050008" sldId="289"/>
            <ac:grpSpMk id="266" creationId="{FA0FA861-E710-F17D-A157-26FF184FAEDE}"/>
          </ac:grpSpMkLst>
        </pc:grpChg>
        <pc:grpChg chg="add del mod">
          <ac:chgData name="Sven Van de Velde" userId="00b08bc3e1e83696" providerId="LiveId" clId="{A25D7637-D0B6-4F5D-BABA-66A05ED2ACB9}" dt="2022-11-01T20:49:20.913" v="1148" actId="478"/>
          <ac:grpSpMkLst>
            <pc:docMk/>
            <pc:sldMk cId="3496050008" sldId="289"/>
            <ac:grpSpMk id="269" creationId="{06ADF477-3307-541C-F4B0-D4CC5E8F1684}"/>
          </ac:grpSpMkLst>
        </pc:grpChg>
        <pc:grpChg chg="add del mod">
          <ac:chgData name="Sven Van de Velde" userId="00b08bc3e1e83696" providerId="LiveId" clId="{A25D7637-D0B6-4F5D-BABA-66A05ED2ACB9}" dt="2022-11-01T20:49:20.913" v="1148" actId="478"/>
          <ac:grpSpMkLst>
            <pc:docMk/>
            <pc:sldMk cId="3496050008" sldId="289"/>
            <ac:grpSpMk id="272" creationId="{2A2EC81F-8758-7EE9-F2B9-F6915D4788CA}"/>
          </ac:grpSpMkLst>
        </pc:grpChg>
        <pc:grpChg chg="add del mod">
          <ac:chgData name="Sven Van de Velde" userId="00b08bc3e1e83696" providerId="LiveId" clId="{A25D7637-D0B6-4F5D-BABA-66A05ED2ACB9}" dt="2022-11-02T06:59:27.452" v="1329" actId="165"/>
          <ac:grpSpMkLst>
            <pc:docMk/>
            <pc:sldMk cId="3496050008" sldId="289"/>
            <ac:grpSpMk id="275" creationId="{ECA818EC-F57F-4C40-41CC-28FE944B6D87}"/>
          </ac:grpSpMkLst>
        </pc:grpChg>
        <pc:grpChg chg="add del mod">
          <ac:chgData name="Sven Van de Velde" userId="00b08bc3e1e83696" providerId="LiveId" clId="{A25D7637-D0B6-4F5D-BABA-66A05ED2ACB9}" dt="2022-11-02T06:59:27.452" v="1329" actId="165"/>
          <ac:grpSpMkLst>
            <pc:docMk/>
            <pc:sldMk cId="3496050008" sldId="289"/>
            <ac:grpSpMk id="278" creationId="{3F0FAF85-CA9E-C760-A918-F6134AC2D316}"/>
          </ac:grpSpMkLst>
        </pc:grpChg>
        <pc:grpChg chg="add del mod">
          <ac:chgData name="Sven Van de Velde" userId="00b08bc3e1e83696" providerId="LiveId" clId="{A25D7637-D0B6-4F5D-BABA-66A05ED2ACB9}" dt="2022-11-02T06:59:27.452" v="1329" actId="165"/>
          <ac:grpSpMkLst>
            <pc:docMk/>
            <pc:sldMk cId="3496050008" sldId="289"/>
            <ac:grpSpMk id="284" creationId="{50F4CBA6-5390-8FF8-91B2-D1876E10328B}"/>
          </ac:grpSpMkLst>
        </pc:grpChg>
        <pc:grpChg chg="add del mod">
          <ac:chgData name="Sven Van de Velde" userId="00b08bc3e1e83696" providerId="LiveId" clId="{A25D7637-D0B6-4F5D-BABA-66A05ED2ACB9}" dt="2022-11-01T20:49:20.913" v="1148" actId="478"/>
          <ac:grpSpMkLst>
            <pc:docMk/>
            <pc:sldMk cId="3496050008" sldId="289"/>
            <ac:grpSpMk id="289" creationId="{E32AE5C2-0AEC-61C9-40AE-EF432D60C564}"/>
          </ac:grpSpMkLst>
        </pc:grpChg>
        <pc:grpChg chg="add del mod">
          <ac:chgData name="Sven Van de Velde" userId="00b08bc3e1e83696" providerId="LiveId" clId="{A25D7637-D0B6-4F5D-BABA-66A05ED2ACB9}" dt="2022-11-01T20:49:20.913" v="1148" actId="478"/>
          <ac:grpSpMkLst>
            <pc:docMk/>
            <pc:sldMk cId="3496050008" sldId="289"/>
            <ac:grpSpMk id="292" creationId="{AA9AC5DB-3970-CB2B-6645-8C86451B077D}"/>
          </ac:grpSpMkLst>
        </pc:grpChg>
        <pc:grpChg chg="add del mod">
          <ac:chgData name="Sven Van de Velde" userId="00b08bc3e1e83696" providerId="LiveId" clId="{A25D7637-D0B6-4F5D-BABA-66A05ED2ACB9}" dt="2022-11-01T20:49:20.913" v="1148" actId="478"/>
          <ac:grpSpMkLst>
            <pc:docMk/>
            <pc:sldMk cId="3496050008" sldId="289"/>
            <ac:grpSpMk id="295" creationId="{DDA0B885-E695-6828-D193-A532CE37214F}"/>
          </ac:grpSpMkLst>
        </pc:grpChg>
        <pc:grpChg chg="add del mod">
          <ac:chgData name="Sven Van de Velde" userId="00b08bc3e1e83696" providerId="LiveId" clId="{A25D7637-D0B6-4F5D-BABA-66A05ED2ACB9}" dt="2022-11-01T20:49:20.913" v="1148" actId="478"/>
          <ac:grpSpMkLst>
            <pc:docMk/>
            <pc:sldMk cId="3496050008" sldId="289"/>
            <ac:grpSpMk id="298" creationId="{CB870319-8DC8-3C92-CC5C-FE42697561BF}"/>
          </ac:grpSpMkLst>
        </pc:grpChg>
        <pc:grpChg chg="add del mod">
          <ac:chgData name="Sven Van de Velde" userId="00b08bc3e1e83696" providerId="LiveId" clId="{A25D7637-D0B6-4F5D-BABA-66A05ED2ACB9}" dt="2022-11-01T20:35:44.368" v="937" actId="478"/>
          <ac:grpSpMkLst>
            <pc:docMk/>
            <pc:sldMk cId="3496050008" sldId="289"/>
            <ac:grpSpMk id="301" creationId="{ACF382AA-B7C1-C25C-3BE1-A53E76721214}"/>
          </ac:grpSpMkLst>
        </pc:grpChg>
        <pc:grpChg chg="add del mod">
          <ac:chgData name="Sven Van de Velde" userId="00b08bc3e1e83696" providerId="LiveId" clId="{A25D7637-D0B6-4F5D-BABA-66A05ED2ACB9}" dt="2022-11-01T20:35:44.368" v="937" actId="478"/>
          <ac:grpSpMkLst>
            <pc:docMk/>
            <pc:sldMk cId="3496050008" sldId="289"/>
            <ac:grpSpMk id="304" creationId="{8538A8CD-4C06-0510-0B8A-4FF262244002}"/>
          </ac:grpSpMkLst>
        </pc:grpChg>
        <pc:grpChg chg="add del mod">
          <ac:chgData name="Sven Van de Velde" userId="00b08bc3e1e83696" providerId="LiveId" clId="{A25D7637-D0B6-4F5D-BABA-66A05ED2ACB9}" dt="2022-11-01T20:35:44.368" v="937" actId="478"/>
          <ac:grpSpMkLst>
            <pc:docMk/>
            <pc:sldMk cId="3496050008" sldId="289"/>
            <ac:grpSpMk id="307" creationId="{CD9544BE-6D41-67E5-1DA8-05E5A4C99FD8}"/>
          </ac:grpSpMkLst>
        </pc:grpChg>
        <pc:grpChg chg="add del mod">
          <ac:chgData name="Sven Van de Velde" userId="00b08bc3e1e83696" providerId="LiveId" clId="{A25D7637-D0B6-4F5D-BABA-66A05ED2ACB9}" dt="2022-11-01T20:35:44.368" v="937" actId="478"/>
          <ac:grpSpMkLst>
            <pc:docMk/>
            <pc:sldMk cId="3496050008" sldId="289"/>
            <ac:grpSpMk id="310" creationId="{ABD412DB-D303-2863-9AB6-D20EE99BDED2}"/>
          </ac:grpSpMkLst>
        </pc:grpChg>
        <pc:grpChg chg="add del mod">
          <ac:chgData name="Sven Van de Velde" userId="00b08bc3e1e83696" providerId="LiveId" clId="{A25D7637-D0B6-4F5D-BABA-66A05ED2ACB9}" dt="2022-11-01T20:35:44.368" v="937" actId="478"/>
          <ac:grpSpMkLst>
            <pc:docMk/>
            <pc:sldMk cId="3496050008" sldId="289"/>
            <ac:grpSpMk id="313" creationId="{110F882B-27A1-8403-CCE0-B73F3FBCC262}"/>
          </ac:grpSpMkLst>
        </pc:grpChg>
        <pc:grpChg chg="add del mod">
          <ac:chgData name="Sven Van de Velde" userId="00b08bc3e1e83696" providerId="LiveId" clId="{A25D7637-D0B6-4F5D-BABA-66A05ED2ACB9}" dt="2022-11-01T20:35:44.368" v="937" actId="478"/>
          <ac:grpSpMkLst>
            <pc:docMk/>
            <pc:sldMk cId="3496050008" sldId="289"/>
            <ac:grpSpMk id="316" creationId="{1FB94A8F-1468-7898-AEE4-9B198DA5B6B5}"/>
          </ac:grpSpMkLst>
        </pc:grpChg>
        <pc:grpChg chg="add del mod">
          <ac:chgData name="Sven Van de Velde" userId="00b08bc3e1e83696" providerId="LiveId" clId="{A25D7637-D0B6-4F5D-BABA-66A05ED2ACB9}" dt="2022-11-01T20:49:20.913" v="1148" actId="478"/>
          <ac:grpSpMkLst>
            <pc:docMk/>
            <pc:sldMk cId="3496050008" sldId="289"/>
            <ac:grpSpMk id="319" creationId="{45698380-9223-9732-A8AA-8C4FA77B107A}"/>
          </ac:grpSpMkLst>
        </pc:grpChg>
        <pc:grpChg chg="add del mod">
          <ac:chgData name="Sven Van de Velde" userId="00b08bc3e1e83696" providerId="LiveId" clId="{A25D7637-D0B6-4F5D-BABA-66A05ED2ACB9}" dt="2022-11-01T20:49:20.913" v="1148" actId="478"/>
          <ac:grpSpMkLst>
            <pc:docMk/>
            <pc:sldMk cId="3496050008" sldId="289"/>
            <ac:grpSpMk id="322" creationId="{07E10832-340B-4A56-31BB-1ADA30FD2773}"/>
          </ac:grpSpMkLst>
        </pc:grpChg>
        <pc:grpChg chg="add del mod">
          <ac:chgData name="Sven Van de Velde" userId="00b08bc3e1e83696" providerId="LiveId" clId="{A25D7637-D0B6-4F5D-BABA-66A05ED2ACB9}" dt="2022-11-01T20:49:20.913" v="1148" actId="478"/>
          <ac:grpSpMkLst>
            <pc:docMk/>
            <pc:sldMk cId="3496050008" sldId="289"/>
            <ac:grpSpMk id="325" creationId="{2FDC0F8D-7B04-F80E-4F22-FF5634C17EF2}"/>
          </ac:grpSpMkLst>
        </pc:grpChg>
        <pc:grpChg chg="add del mod">
          <ac:chgData name="Sven Van de Velde" userId="00b08bc3e1e83696" providerId="LiveId" clId="{A25D7637-D0B6-4F5D-BABA-66A05ED2ACB9}" dt="2022-11-01T20:54:08.880" v="1242" actId="478"/>
          <ac:grpSpMkLst>
            <pc:docMk/>
            <pc:sldMk cId="3496050008" sldId="289"/>
            <ac:grpSpMk id="328" creationId="{D8FAB0DE-6C8D-5D42-D5F1-21810F6BCCA5}"/>
          </ac:grpSpMkLst>
        </pc:grpChg>
        <pc:grpChg chg="add del mod">
          <ac:chgData name="Sven Van de Velde" userId="00b08bc3e1e83696" providerId="LiveId" clId="{A25D7637-D0B6-4F5D-BABA-66A05ED2ACB9}" dt="2022-11-02T06:59:27.452" v="1329" actId="165"/>
          <ac:grpSpMkLst>
            <pc:docMk/>
            <pc:sldMk cId="3496050008" sldId="289"/>
            <ac:grpSpMk id="331" creationId="{9F79041E-5367-00CD-401D-0FA731230EF4}"/>
          </ac:grpSpMkLst>
        </pc:grpChg>
        <pc:grpChg chg="add del mod">
          <ac:chgData name="Sven Van de Velde" userId="00b08bc3e1e83696" providerId="LiveId" clId="{A25D7637-D0B6-4F5D-BABA-66A05ED2ACB9}" dt="2022-11-01T20:54:08.880" v="1242" actId="478"/>
          <ac:grpSpMkLst>
            <pc:docMk/>
            <pc:sldMk cId="3496050008" sldId="289"/>
            <ac:grpSpMk id="337" creationId="{BA7723FD-D4DB-4DB5-B93D-861470D2D2D5}"/>
          </ac:grpSpMkLst>
        </pc:grpChg>
        <pc:grpChg chg="add del mod">
          <ac:chgData name="Sven Van de Velde" userId="00b08bc3e1e83696" providerId="LiveId" clId="{A25D7637-D0B6-4F5D-BABA-66A05ED2ACB9}" dt="2022-11-02T06:59:27.452" v="1329" actId="165"/>
          <ac:grpSpMkLst>
            <pc:docMk/>
            <pc:sldMk cId="3496050008" sldId="289"/>
            <ac:grpSpMk id="342" creationId="{998FE151-D27C-E3CE-A6A5-4737AB5A08FF}"/>
          </ac:grpSpMkLst>
        </pc:grpChg>
        <pc:grpChg chg="add del mod">
          <ac:chgData name="Sven Van de Velde" userId="00b08bc3e1e83696" providerId="LiveId" clId="{A25D7637-D0B6-4F5D-BABA-66A05ED2ACB9}" dt="2022-11-02T06:59:27.452" v="1329" actId="165"/>
          <ac:grpSpMkLst>
            <pc:docMk/>
            <pc:sldMk cId="3496050008" sldId="289"/>
            <ac:grpSpMk id="345" creationId="{9947E766-203C-49E0-955D-85EDE13D9E37}"/>
          </ac:grpSpMkLst>
        </pc:grpChg>
        <pc:grpChg chg="add del mod">
          <ac:chgData name="Sven Van de Velde" userId="00b08bc3e1e83696" providerId="LiveId" clId="{A25D7637-D0B6-4F5D-BABA-66A05ED2ACB9}" dt="2022-11-02T06:59:27.452" v="1329" actId="165"/>
          <ac:grpSpMkLst>
            <pc:docMk/>
            <pc:sldMk cId="3496050008" sldId="289"/>
            <ac:grpSpMk id="348" creationId="{F86F85A3-F741-AC74-90D7-1516AE1E0FF1}"/>
          </ac:grpSpMkLst>
        </pc:grpChg>
        <pc:grpChg chg="add del mod">
          <ac:chgData name="Sven Van de Velde" userId="00b08bc3e1e83696" providerId="LiveId" clId="{A25D7637-D0B6-4F5D-BABA-66A05ED2ACB9}" dt="2022-11-02T06:59:27.452" v="1329" actId="165"/>
          <ac:grpSpMkLst>
            <pc:docMk/>
            <pc:sldMk cId="3496050008" sldId="289"/>
            <ac:grpSpMk id="351" creationId="{DB189A65-AD6F-0673-6987-6B9AD305B533}"/>
          </ac:grpSpMkLst>
        </pc:grpChg>
        <pc:grpChg chg="add del mod">
          <ac:chgData name="Sven Van de Velde" userId="00b08bc3e1e83696" providerId="LiveId" clId="{A25D7637-D0B6-4F5D-BABA-66A05ED2ACB9}" dt="2022-11-01T20:35:44.368" v="937" actId="478"/>
          <ac:grpSpMkLst>
            <pc:docMk/>
            <pc:sldMk cId="3496050008" sldId="289"/>
            <ac:grpSpMk id="354" creationId="{B9EC496A-7D88-10F8-AFDD-FA68190C9BBA}"/>
          </ac:grpSpMkLst>
        </pc:grpChg>
        <pc:grpChg chg="add del mod">
          <ac:chgData name="Sven Van de Velde" userId="00b08bc3e1e83696" providerId="LiveId" clId="{A25D7637-D0B6-4F5D-BABA-66A05ED2ACB9}" dt="2022-11-01T20:35:44.368" v="937" actId="478"/>
          <ac:grpSpMkLst>
            <pc:docMk/>
            <pc:sldMk cId="3496050008" sldId="289"/>
            <ac:grpSpMk id="357" creationId="{C3480D28-B5B9-211D-CA2B-2E21458947CB}"/>
          </ac:grpSpMkLst>
        </pc:grpChg>
        <pc:grpChg chg="add del mod">
          <ac:chgData name="Sven Van de Velde" userId="00b08bc3e1e83696" providerId="LiveId" clId="{A25D7637-D0B6-4F5D-BABA-66A05ED2ACB9}" dt="2022-11-01T20:35:44.368" v="937" actId="478"/>
          <ac:grpSpMkLst>
            <pc:docMk/>
            <pc:sldMk cId="3496050008" sldId="289"/>
            <ac:grpSpMk id="360" creationId="{F1A9769F-E22B-8B40-A383-9739363D8BFA}"/>
          </ac:grpSpMkLst>
        </pc:grpChg>
        <pc:grpChg chg="add del mod">
          <ac:chgData name="Sven Van de Velde" userId="00b08bc3e1e83696" providerId="LiveId" clId="{A25D7637-D0B6-4F5D-BABA-66A05ED2ACB9}" dt="2022-11-01T20:35:44.368" v="937" actId="478"/>
          <ac:grpSpMkLst>
            <pc:docMk/>
            <pc:sldMk cId="3496050008" sldId="289"/>
            <ac:grpSpMk id="363" creationId="{48B7E3CF-3905-7FC0-3878-C28B502189A1}"/>
          </ac:grpSpMkLst>
        </pc:grpChg>
        <pc:grpChg chg="add del mod">
          <ac:chgData name="Sven Van de Velde" userId="00b08bc3e1e83696" providerId="LiveId" clId="{A25D7637-D0B6-4F5D-BABA-66A05ED2ACB9}" dt="2022-11-01T20:35:44.368" v="937" actId="478"/>
          <ac:grpSpMkLst>
            <pc:docMk/>
            <pc:sldMk cId="3496050008" sldId="289"/>
            <ac:grpSpMk id="366" creationId="{8730FC7B-B69E-467C-D759-E0E2F92338E4}"/>
          </ac:grpSpMkLst>
        </pc:grpChg>
        <pc:grpChg chg="add del mod">
          <ac:chgData name="Sven Van de Velde" userId="00b08bc3e1e83696" providerId="LiveId" clId="{A25D7637-D0B6-4F5D-BABA-66A05ED2ACB9}" dt="2022-11-01T20:35:44.368" v="937" actId="478"/>
          <ac:grpSpMkLst>
            <pc:docMk/>
            <pc:sldMk cId="3496050008" sldId="289"/>
            <ac:grpSpMk id="369" creationId="{802FDC68-D3D8-780E-E7FF-97C1D67BDA2A}"/>
          </ac:grpSpMkLst>
        </pc:grpChg>
        <pc:grpChg chg="add del mod">
          <ac:chgData name="Sven Van de Velde" userId="00b08bc3e1e83696" providerId="LiveId" clId="{A25D7637-D0B6-4F5D-BABA-66A05ED2ACB9}" dt="2022-11-02T06:59:27.452" v="1329" actId="165"/>
          <ac:grpSpMkLst>
            <pc:docMk/>
            <pc:sldMk cId="3496050008" sldId="289"/>
            <ac:grpSpMk id="372" creationId="{BD098551-87E9-C0E6-0383-EC2C12671994}"/>
          </ac:grpSpMkLst>
        </pc:grpChg>
        <pc:grpChg chg="add del mod">
          <ac:chgData name="Sven Van de Velde" userId="00b08bc3e1e83696" providerId="LiveId" clId="{A25D7637-D0B6-4F5D-BABA-66A05ED2ACB9}" dt="2022-11-02T06:59:27.452" v="1329" actId="165"/>
          <ac:grpSpMkLst>
            <pc:docMk/>
            <pc:sldMk cId="3496050008" sldId="289"/>
            <ac:grpSpMk id="375" creationId="{FBA70C8B-6543-DDD9-9598-913BFADF0D2B}"/>
          </ac:grpSpMkLst>
        </pc:grpChg>
        <pc:grpChg chg="add del mod">
          <ac:chgData name="Sven Van de Velde" userId="00b08bc3e1e83696" providerId="LiveId" clId="{A25D7637-D0B6-4F5D-BABA-66A05ED2ACB9}" dt="2022-11-02T06:59:27.452" v="1329" actId="165"/>
          <ac:grpSpMkLst>
            <pc:docMk/>
            <pc:sldMk cId="3496050008" sldId="289"/>
            <ac:grpSpMk id="378" creationId="{DC3A84ED-5266-99F1-B515-804BB5864FAC}"/>
          </ac:grpSpMkLst>
        </pc:grpChg>
        <pc:grpChg chg="add del mod">
          <ac:chgData name="Sven Van de Velde" userId="00b08bc3e1e83696" providerId="LiveId" clId="{A25D7637-D0B6-4F5D-BABA-66A05ED2ACB9}" dt="2022-11-01T20:54:08.880" v="1242" actId="478"/>
          <ac:grpSpMkLst>
            <pc:docMk/>
            <pc:sldMk cId="3496050008" sldId="289"/>
            <ac:grpSpMk id="381" creationId="{E0E78C51-22D6-4266-E49A-93D05FBFC5C0}"/>
          </ac:grpSpMkLst>
        </pc:grpChg>
        <pc:grpChg chg="add del mod">
          <ac:chgData name="Sven Van de Velde" userId="00b08bc3e1e83696" providerId="LiveId" clId="{A25D7637-D0B6-4F5D-BABA-66A05ED2ACB9}" dt="2022-11-02T06:59:27.452" v="1329" actId="165"/>
          <ac:grpSpMkLst>
            <pc:docMk/>
            <pc:sldMk cId="3496050008" sldId="289"/>
            <ac:grpSpMk id="384" creationId="{DD7D860A-3DFA-4EFB-BDAE-3F0E63012906}"/>
          </ac:grpSpMkLst>
        </pc:grpChg>
        <pc:grpChg chg="add del mod">
          <ac:chgData name="Sven Van de Velde" userId="00b08bc3e1e83696" providerId="LiveId" clId="{A25D7637-D0B6-4F5D-BABA-66A05ED2ACB9}" dt="2022-11-01T20:54:08.880" v="1242" actId="478"/>
          <ac:grpSpMkLst>
            <pc:docMk/>
            <pc:sldMk cId="3496050008" sldId="289"/>
            <ac:grpSpMk id="390" creationId="{94A19602-6B08-10DF-BC08-AC4F2D0086D8}"/>
          </ac:grpSpMkLst>
        </pc:grpChg>
        <pc:grpChg chg="add del mod">
          <ac:chgData name="Sven Van de Velde" userId="00b08bc3e1e83696" providerId="LiveId" clId="{A25D7637-D0B6-4F5D-BABA-66A05ED2ACB9}" dt="2022-11-02T06:59:27.452" v="1329" actId="165"/>
          <ac:grpSpMkLst>
            <pc:docMk/>
            <pc:sldMk cId="3496050008" sldId="289"/>
            <ac:grpSpMk id="406" creationId="{544A2EBA-2E86-57F3-40AE-E7AD2425BEFF}"/>
          </ac:grpSpMkLst>
        </pc:grpChg>
        <pc:grpChg chg="add del mod">
          <ac:chgData name="Sven Van de Velde" userId="00b08bc3e1e83696" providerId="LiveId" clId="{A25D7637-D0B6-4F5D-BABA-66A05ED2ACB9}" dt="2022-11-02T06:59:27.452" v="1329" actId="165"/>
          <ac:grpSpMkLst>
            <pc:docMk/>
            <pc:sldMk cId="3496050008" sldId="289"/>
            <ac:grpSpMk id="409" creationId="{423B91AB-6F87-45A0-BE2E-D682E4DC2A8E}"/>
          </ac:grpSpMkLst>
        </pc:grpChg>
        <pc:grpChg chg="add del mod">
          <ac:chgData name="Sven Van de Velde" userId="00b08bc3e1e83696" providerId="LiveId" clId="{A25D7637-D0B6-4F5D-BABA-66A05ED2ACB9}" dt="2022-11-02T06:59:27.452" v="1329" actId="165"/>
          <ac:grpSpMkLst>
            <pc:docMk/>
            <pc:sldMk cId="3496050008" sldId="289"/>
            <ac:grpSpMk id="412" creationId="{3D3EFCF1-6BF6-4158-0FA1-BAECAFE744E5}"/>
          </ac:grpSpMkLst>
        </pc:grpChg>
        <pc:grpChg chg="add del mod">
          <ac:chgData name="Sven Van de Velde" userId="00b08bc3e1e83696" providerId="LiveId" clId="{A25D7637-D0B6-4F5D-BABA-66A05ED2ACB9}" dt="2022-11-02T06:59:27.452" v="1329" actId="165"/>
          <ac:grpSpMkLst>
            <pc:docMk/>
            <pc:sldMk cId="3496050008" sldId="289"/>
            <ac:grpSpMk id="415" creationId="{EBE1DC49-8F11-F0AB-0F9A-1FDE7AA3FEFA}"/>
          </ac:grpSpMkLst>
        </pc:grpChg>
        <pc:grpChg chg="add del mod">
          <ac:chgData name="Sven Van de Velde" userId="00b08bc3e1e83696" providerId="LiveId" clId="{A25D7637-D0B6-4F5D-BABA-66A05ED2ACB9}" dt="2022-11-02T06:59:27.452" v="1329" actId="165"/>
          <ac:grpSpMkLst>
            <pc:docMk/>
            <pc:sldMk cId="3496050008" sldId="289"/>
            <ac:grpSpMk id="418" creationId="{BB109BA0-C3B6-A3FF-0126-1C77095A1BBC}"/>
          </ac:grpSpMkLst>
        </pc:grpChg>
        <pc:grpChg chg="add del mod">
          <ac:chgData name="Sven Van de Velde" userId="00b08bc3e1e83696" providerId="LiveId" clId="{A25D7637-D0B6-4F5D-BABA-66A05ED2ACB9}" dt="2022-11-02T06:59:27.452" v="1329" actId="165"/>
          <ac:grpSpMkLst>
            <pc:docMk/>
            <pc:sldMk cId="3496050008" sldId="289"/>
            <ac:grpSpMk id="421" creationId="{D24221FB-E2D5-9B96-2A2F-15B1CAFE4C52}"/>
          </ac:grpSpMkLst>
        </pc:grpChg>
        <pc:grpChg chg="add del mod">
          <ac:chgData name="Sven Van de Velde" userId="00b08bc3e1e83696" providerId="LiveId" clId="{A25D7637-D0B6-4F5D-BABA-66A05ED2ACB9}" dt="2022-11-02T06:59:27.452" v="1329" actId="165"/>
          <ac:grpSpMkLst>
            <pc:docMk/>
            <pc:sldMk cId="3496050008" sldId="289"/>
            <ac:grpSpMk id="424" creationId="{C1581DA0-133B-D734-8B07-09352B5B604F}"/>
          </ac:grpSpMkLst>
        </pc:grpChg>
        <pc:grpChg chg="add del mod">
          <ac:chgData name="Sven Van de Velde" userId="00b08bc3e1e83696" providerId="LiveId" clId="{A25D7637-D0B6-4F5D-BABA-66A05ED2ACB9}" dt="2022-11-02T06:59:27.452" v="1329" actId="165"/>
          <ac:grpSpMkLst>
            <pc:docMk/>
            <pc:sldMk cId="3496050008" sldId="289"/>
            <ac:grpSpMk id="428" creationId="{2BE8992E-FA73-D9FE-6F34-D7D952AE377D}"/>
          </ac:grpSpMkLst>
        </pc:grpChg>
        <pc:grpChg chg="add del mod">
          <ac:chgData name="Sven Van de Velde" userId="00b08bc3e1e83696" providerId="LiveId" clId="{A25D7637-D0B6-4F5D-BABA-66A05ED2ACB9}" dt="2022-11-02T06:59:27.452" v="1329" actId="165"/>
          <ac:grpSpMkLst>
            <pc:docMk/>
            <pc:sldMk cId="3496050008" sldId="289"/>
            <ac:grpSpMk id="431" creationId="{3EEF7E58-67B2-B7D4-86BA-85237A4C7409}"/>
          </ac:grpSpMkLst>
        </pc:grpChg>
        <pc:grpChg chg="add del mod">
          <ac:chgData name="Sven Van de Velde" userId="00b08bc3e1e83696" providerId="LiveId" clId="{A25D7637-D0B6-4F5D-BABA-66A05ED2ACB9}" dt="2022-11-02T06:59:27.452" v="1329" actId="165"/>
          <ac:grpSpMkLst>
            <pc:docMk/>
            <pc:sldMk cId="3496050008" sldId="289"/>
            <ac:grpSpMk id="434" creationId="{CE6009EF-A6CD-16C5-B8E5-7563E2713FA6}"/>
          </ac:grpSpMkLst>
        </pc:grpChg>
        <pc:grpChg chg="add del mod">
          <ac:chgData name="Sven Van de Velde" userId="00b08bc3e1e83696" providerId="LiveId" clId="{A25D7637-D0B6-4F5D-BABA-66A05ED2ACB9}" dt="2022-11-02T06:59:27.452" v="1329" actId="165"/>
          <ac:grpSpMkLst>
            <pc:docMk/>
            <pc:sldMk cId="3496050008" sldId="289"/>
            <ac:grpSpMk id="437" creationId="{186629D2-8C79-97DB-0A85-7BF29B7E689A}"/>
          </ac:grpSpMkLst>
        </pc:grpChg>
        <pc:grpChg chg="add del mod">
          <ac:chgData name="Sven Van de Velde" userId="00b08bc3e1e83696" providerId="LiveId" clId="{A25D7637-D0B6-4F5D-BABA-66A05ED2ACB9}" dt="2022-11-02T06:59:27.452" v="1329" actId="165"/>
          <ac:grpSpMkLst>
            <pc:docMk/>
            <pc:sldMk cId="3496050008" sldId="289"/>
            <ac:grpSpMk id="440" creationId="{B4C106F1-01E8-ADEF-C7BB-6E0D7A945F33}"/>
          </ac:grpSpMkLst>
        </pc:grpChg>
        <pc:grpChg chg="add del mod">
          <ac:chgData name="Sven Van de Velde" userId="00b08bc3e1e83696" providerId="LiveId" clId="{A25D7637-D0B6-4F5D-BABA-66A05ED2ACB9}" dt="2022-11-02T06:59:27.452" v="1329" actId="165"/>
          <ac:grpSpMkLst>
            <pc:docMk/>
            <pc:sldMk cId="3496050008" sldId="289"/>
            <ac:grpSpMk id="443" creationId="{45649954-D815-9F15-C406-364C667BD0D2}"/>
          </ac:grpSpMkLst>
        </pc:grpChg>
        <pc:grpChg chg="add del mod">
          <ac:chgData name="Sven Van de Velde" userId="00b08bc3e1e83696" providerId="LiveId" clId="{A25D7637-D0B6-4F5D-BABA-66A05ED2ACB9}" dt="2022-11-02T06:59:27.452" v="1329" actId="165"/>
          <ac:grpSpMkLst>
            <pc:docMk/>
            <pc:sldMk cId="3496050008" sldId="289"/>
            <ac:grpSpMk id="446" creationId="{E13A62EA-6347-9555-9A8D-65A42C09A193}"/>
          </ac:grpSpMkLst>
        </pc:grpChg>
        <pc:grpChg chg="add del mod">
          <ac:chgData name="Sven Van de Velde" userId="00b08bc3e1e83696" providerId="LiveId" clId="{A25D7637-D0B6-4F5D-BABA-66A05ED2ACB9}" dt="2022-11-02T06:59:27.452" v="1329" actId="165"/>
          <ac:grpSpMkLst>
            <pc:docMk/>
            <pc:sldMk cId="3496050008" sldId="289"/>
            <ac:grpSpMk id="450" creationId="{07A7794C-BDAE-F7CC-32F5-DD3344D25F3D}"/>
          </ac:grpSpMkLst>
        </pc:grpChg>
        <pc:grpChg chg="add del mod">
          <ac:chgData name="Sven Van de Velde" userId="00b08bc3e1e83696" providerId="LiveId" clId="{A25D7637-D0B6-4F5D-BABA-66A05ED2ACB9}" dt="2022-11-02T06:59:27.452" v="1329" actId="165"/>
          <ac:grpSpMkLst>
            <pc:docMk/>
            <pc:sldMk cId="3496050008" sldId="289"/>
            <ac:grpSpMk id="453" creationId="{F79D8BE4-13CD-F4B7-EBC9-AFE6ACB0FB87}"/>
          </ac:grpSpMkLst>
        </pc:grpChg>
        <pc:grpChg chg="add del mod">
          <ac:chgData name="Sven Van de Velde" userId="00b08bc3e1e83696" providerId="LiveId" clId="{A25D7637-D0B6-4F5D-BABA-66A05ED2ACB9}" dt="2022-11-02T06:59:27.452" v="1329" actId="165"/>
          <ac:grpSpMkLst>
            <pc:docMk/>
            <pc:sldMk cId="3496050008" sldId="289"/>
            <ac:grpSpMk id="456" creationId="{DF7E0400-4F11-0F79-91C9-08B172994090}"/>
          </ac:grpSpMkLst>
        </pc:grpChg>
        <pc:grpChg chg="add del mod">
          <ac:chgData name="Sven Van de Velde" userId="00b08bc3e1e83696" providerId="LiveId" clId="{A25D7637-D0B6-4F5D-BABA-66A05ED2ACB9}" dt="2022-11-02T06:59:27.452" v="1329" actId="165"/>
          <ac:grpSpMkLst>
            <pc:docMk/>
            <pc:sldMk cId="3496050008" sldId="289"/>
            <ac:grpSpMk id="459" creationId="{EC453F58-B7AE-3FDD-AD74-A24B4B7E6F77}"/>
          </ac:grpSpMkLst>
        </pc:grpChg>
        <pc:grpChg chg="add del mod">
          <ac:chgData name="Sven Van de Velde" userId="00b08bc3e1e83696" providerId="LiveId" clId="{A25D7637-D0B6-4F5D-BABA-66A05ED2ACB9}" dt="2022-11-02T06:59:27.452" v="1329" actId="165"/>
          <ac:grpSpMkLst>
            <pc:docMk/>
            <pc:sldMk cId="3496050008" sldId="289"/>
            <ac:grpSpMk id="462" creationId="{323F6959-65E1-4368-4342-C22C9548A9AE}"/>
          </ac:grpSpMkLst>
        </pc:grpChg>
        <pc:grpChg chg="add del mod">
          <ac:chgData name="Sven Van de Velde" userId="00b08bc3e1e83696" providerId="LiveId" clId="{A25D7637-D0B6-4F5D-BABA-66A05ED2ACB9}" dt="2022-11-02T06:59:27.452" v="1329" actId="165"/>
          <ac:grpSpMkLst>
            <pc:docMk/>
            <pc:sldMk cId="3496050008" sldId="289"/>
            <ac:grpSpMk id="465" creationId="{2984DA25-09FD-F97C-48BC-EBE1A916C199}"/>
          </ac:grpSpMkLst>
        </pc:grpChg>
        <pc:grpChg chg="add del mod">
          <ac:chgData name="Sven Van de Velde" userId="00b08bc3e1e83696" providerId="LiveId" clId="{A25D7637-D0B6-4F5D-BABA-66A05ED2ACB9}" dt="2022-11-02T06:59:27.452" v="1329" actId="165"/>
          <ac:grpSpMkLst>
            <pc:docMk/>
            <pc:sldMk cId="3496050008" sldId="289"/>
            <ac:grpSpMk id="468" creationId="{42F6EE11-6382-2645-6FB2-1AD10F90BDA5}"/>
          </ac:grpSpMkLst>
        </pc:grpChg>
        <pc:grpChg chg="add del mod">
          <ac:chgData name="Sven Van de Velde" userId="00b08bc3e1e83696" providerId="LiveId" clId="{A25D7637-D0B6-4F5D-BABA-66A05ED2ACB9}" dt="2022-11-02T06:59:27.452" v="1329" actId="165"/>
          <ac:grpSpMkLst>
            <pc:docMk/>
            <pc:sldMk cId="3496050008" sldId="289"/>
            <ac:grpSpMk id="472" creationId="{37AB1B4A-D700-83FA-1ADC-AEEA7D07E0C1}"/>
          </ac:grpSpMkLst>
        </pc:grpChg>
        <pc:grpChg chg="add del mod">
          <ac:chgData name="Sven Van de Velde" userId="00b08bc3e1e83696" providerId="LiveId" clId="{A25D7637-D0B6-4F5D-BABA-66A05ED2ACB9}" dt="2022-11-02T06:59:27.452" v="1329" actId="165"/>
          <ac:grpSpMkLst>
            <pc:docMk/>
            <pc:sldMk cId="3496050008" sldId="289"/>
            <ac:grpSpMk id="475" creationId="{D289F160-24C9-C172-58F0-6B244F0A7357}"/>
          </ac:grpSpMkLst>
        </pc:grpChg>
        <pc:grpChg chg="add del mod">
          <ac:chgData name="Sven Van de Velde" userId="00b08bc3e1e83696" providerId="LiveId" clId="{A25D7637-D0B6-4F5D-BABA-66A05ED2ACB9}" dt="2022-11-02T06:59:27.452" v="1329" actId="165"/>
          <ac:grpSpMkLst>
            <pc:docMk/>
            <pc:sldMk cId="3496050008" sldId="289"/>
            <ac:grpSpMk id="478" creationId="{6B77B02F-F031-B175-E1D4-A4F46F0071DF}"/>
          </ac:grpSpMkLst>
        </pc:grpChg>
        <pc:grpChg chg="add del mod">
          <ac:chgData name="Sven Van de Velde" userId="00b08bc3e1e83696" providerId="LiveId" clId="{A25D7637-D0B6-4F5D-BABA-66A05ED2ACB9}" dt="2022-11-02T06:59:27.452" v="1329" actId="165"/>
          <ac:grpSpMkLst>
            <pc:docMk/>
            <pc:sldMk cId="3496050008" sldId="289"/>
            <ac:grpSpMk id="481" creationId="{6A9094E3-D1A0-A043-A1D1-1ECAB7CFF4F9}"/>
          </ac:grpSpMkLst>
        </pc:grpChg>
        <pc:grpChg chg="add del mod">
          <ac:chgData name="Sven Van de Velde" userId="00b08bc3e1e83696" providerId="LiveId" clId="{A25D7637-D0B6-4F5D-BABA-66A05ED2ACB9}" dt="2022-11-02T06:59:27.452" v="1329" actId="165"/>
          <ac:grpSpMkLst>
            <pc:docMk/>
            <pc:sldMk cId="3496050008" sldId="289"/>
            <ac:grpSpMk id="484" creationId="{64A7700C-1CCB-1C44-A26B-575FC7469A89}"/>
          </ac:grpSpMkLst>
        </pc:grpChg>
        <pc:grpChg chg="add del mod">
          <ac:chgData name="Sven Van de Velde" userId="00b08bc3e1e83696" providerId="LiveId" clId="{A25D7637-D0B6-4F5D-BABA-66A05ED2ACB9}" dt="2022-11-02T06:59:27.452" v="1329" actId="165"/>
          <ac:grpSpMkLst>
            <pc:docMk/>
            <pc:sldMk cId="3496050008" sldId="289"/>
            <ac:grpSpMk id="487" creationId="{28FDEBB9-B2D9-980D-5D77-87A8257C4692}"/>
          </ac:grpSpMkLst>
        </pc:grpChg>
        <pc:grpChg chg="add del mod">
          <ac:chgData name="Sven Van de Velde" userId="00b08bc3e1e83696" providerId="LiveId" clId="{A25D7637-D0B6-4F5D-BABA-66A05ED2ACB9}" dt="2022-11-02T06:59:27.452" v="1329" actId="165"/>
          <ac:grpSpMkLst>
            <pc:docMk/>
            <pc:sldMk cId="3496050008" sldId="289"/>
            <ac:grpSpMk id="490" creationId="{9C1D4AFD-655E-4063-F563-71C22F733FE7}"/>
          </ac:grpSpMkLst>
        </pc:grpChg>
        <pc:grpChg chg="add del mod">
          <ac:chgData name="Sven Van de Velde" userId="00b08bc3e1e83696" providerId="LiveId" clId="{A25D7637-D0B6-4F5D-BABA-66A05ED2ACB9}" dt="2022-11-02T06:59:27.452" v="1329" actId="165"/>
          <ac:grpSpMkLst>
            <pc:docMk/>
            <pc:sldMk cId="3496050008" sldId="289"/>
            <ac:grpSpMk id="493" creationId="{9C530CEA-FEA3-5A9F-EBE6-3C716BF21810}"/>
          </ac:grpSpMkLst>
        </pc:grpChg>
        <pc:grpChg chg="add del mod">
          <ac:chgData name="Sven Van de Velde" userId="00b08bc3e1e83696" providerId="LiveId" clId="{A25D7637-D0B6-4F5D-BABA-66A05ED2ACB9}" dt="2022-11-01T20:50:17.956" v="1213" actId="478"/>
          <ac:grpSpMkLst>
            <pc:docMk/>
            <pc:sldMk cId="3496050008" sldId="289"/>
            <ac:grpSpMk id="497" creationId="{74FD4E2F-99D2-4B43-03A7-DA8250DEA105}"/>
          </ac:grpSpMkLst>
        </pc:grpChg>
        <pc:grpChg chg="add del mod">
          <ac:chgData name="Sven Van de Velde" userId="00b08bc3e1e83696" providerId="LiveId" clId="{A25D7637-D0B6-4F5D-BABA-66A05ED2ACB9}" dt="2022-11-01T20:50:17.956" v="1213" actId="478"/>
          <ac:grpSpMkLst>
            <pc:docMk/>
            <pc:sldMk cId="3496050008" sldId="289"/>
            <ac:grpSpMk id="500" creationId="{E141830A-3D2F-B5C1-6EED-4E6C5EEAA696}"/>
          </ac:grpSpMkLst>
        </pc:grpChg>
        <pc:grpChg chg="add del mod">
          <ac:chgData name="Sven Van de Velde" userId="00b08bc3e1e83696" providerId="LiveId" clId="{A25D7637-D0B6-4F5D-BABA-66A05ED2ACB9}" dt="2022-11-01T20:50:17.956" v="1213" actId="478"/>
          <ac:grpSpMkLst>
            <pc:docMk/>
            <pc:sldMk cId="3496050008" sldId="289"/>
            <ac:grpSpMk id="503" creationId="{10F81433-C4BA-8569-2D83-CC3D3B2C4316}"/>
          </ac:grpSpMkLst>
        </pc:grpChg>
        <pc:grpChg chg="add del mod">
          <ac:chgData name="Sven Van de Velde" userId="00b08bc3e1e83696" providerId="LiveId" clId="{A25D7637-D0B6-4F5D-BABA-66A05ED2ACB9}" dt="2022-11-01T20:50:17.956" v="1213" actId="478"/>
          <ac:grpSpMkLst>
            <pc:docMk/>
            <pc:sldMk cId="3496050008" sldId="289"/>
            <ac:grpSpMk id="506" creationId="{F7E239A9-DE2D-CCB8-10CA-84600ABE6532}"/>
          </ac:grpSpMkLst>
        </pc:grpChg>
        <pc:grpChg chg="add del mod">
          <ac:chgData name="Sven Van de Velde" userId="00b08bc3e1e83696" providerId="LiveId" clId="{A25D7637-D0B6-4F5D-BABA-66A05ED2ACB9}" dt="2022-11-01T20:50:17.956" v="1213" actId="478"/>
          <ac:grpSpMkLst>
            <pc:docMk/>
            <pc:sldMk cId="3496050008" sldId="289"/>
            <ac:grpSpMk id="509" creationId="{95D5FA1E-9B6E-27E3-B93E-EF9F525907BC}"/>
          </ac:grpSpMkLst>
        </pc:grpChg>
        <pc:grpChg chg="add del mod">
          <ac:chgData name="Sven Van de Velde" userId="00b08bc3e1e83696" providerId="LiveId" clId="{A25D7637-D0B6-4F5D-BABA-66A05ED2ACB9}" dt="2022-11-01T20:50:17.956" v="1213" actId="478"/>
          <ac:grpSpMkLst>
            <pc:docMk/>
            <pc:sldMk cId="3496050008" sldId="289"/>
            <ac:grpSpMk id="512" creationId="{B06A9E8D-3A3E-0A88-FD0A-38AC488E15A0}"/>
          </ac:grpSpMkLst>
        </pc:grpChg>
        <pc:grpChg chg="add del mod">
          <ac:chgData name="Sven Van de Velde" userId="00b08bc3e1e83696" providerId="LiveId" clId="{A25D7637-D0B6-4F5D-BABA-66A05ED2ACB9}" dt="2022-11-01T20:50:17.956" v="1213" actId="478"/>
          <ac:grpSpMkLst>
            <pc:docMk/>
            <pc:sldMk cId="3496050008" sldId="289"/>
            <ac:grpSpMk id="515" creationId="{1776D580-E70B-264B-A88D-2366507E858A}"/>
          </ac:grpSpMkLst>
        </pc:grpChg>
        <pc:grpChg chg="add del mod">
          <ac:chgData name="Sven Van de Velde" userId="00b08bc3e1e83696" providerId="LiveId" clId="{A25D7637-D0B6-4F5D-BABA-66A05ED2ACB9}" dt="2022-11-01T20:50:17.956" v="1213" actId="478"/>
          <ac:grpSpMkLst>
            <pc:docMk/>
            <pc:sldMk cId="3496050008" sldId="289"/>
            <ac:grpSpMk id="518" creationId="{DE888DD2-A1B4-DB5D-306A-6821108CB622}"/>
          </ac:grpSpMkLst>
        </pc:grpChg>
        <pc:grpChg chg="add del mod">
          <ac:chgData name="Sven Van de Velde" userId="00b08bc3e1e83696" providerId="LiveId" clId="{A25D7637-D0B6-4F5D-BABA-66A05ED2ACB9}" dt="2022-11-02T06:59:27.452" v="1329" actId="165"/>
          <ac:grpSpMkLst>
            <pc:docMk/>
            <pc:sldMk cId="3496050008" sldId="289"/>
            <ac:grpSpMk id="521" creationId="{959B949C-AD30-0D7B-C7BE-EDE8C3F7B24E}"/>
          </ac:grpSpMkLst>
        </pc:grpChg>
        <pc:grpChg chg="add del mod">
          <ac:chgData name="Sven Van de Velde" userId="00b08bc3e1e83696" providerId="LiveId" clId="{A25D7637-D0B6-4F5D-BABA-66A05ED2ACB9}" dt="2022-11-02T06:59:27.452" v="1329" actId="165"/>
          <ac:grpSpMkLst>
            <pc:docMk/>
            <pc:sldMk cId="3496050008" sldId="289"/>
            <ac:grpSpMk id="524" creationId="{6471CC5D-5B05-6F71-C716-2CDE4EA383F1}"/>
          </ac:grpSpMkLst>
        </pc:grpChg>
        <pc:grpChg chg="add del mod">
          <ac:chgData name="Sven Van de Velde" userId="00b08bc3e1e83696" providerId="LiveId" clId="{A25D7637-D0B6-4F5D-BABA-66A05ED2ACB9}" dt="2022-11-02T06:59:27.452" v="1329" actId="165"/>
          <ac:grpSpMkLst>
            <pc:docMk/>
            <pc:sldMk cId="3496050008" sldId="289"/>
            <ac:grpSpMk id="527" creationId="{F8DB82A8-75BC-7538-B5BC-5449FC614316}"/>
          </ac:grpSpMkLst>
        </pc:grpChg>
        <pc:grpChg chg="add del mod">
          <ac:chgData name="Sven Van de Velde" userId="00b08bc3e1e83696" providerId="LiveId" clId="{A25D7637-D0B6-4F5D-BABA-66A05ED2ACB9}" dt="2022-11-02T06:59:27.452" v="1329" actId="165"/>
          <ac:grpSpMkLst>
            <pc:docMk/>
            <pc:sldMk cId="3496050008" sldId="289"/>
            <ac:grpSpMk id="537" creationId="{8E8E1428-064F-8FDC-5880-2DB4C6D4E9EB}"/>
          </ac:grpSpMkLst>
        </pc:grpChg>
        <pc:grpChg chg="add del mod">
          <ac:chgData name="Sven Van de Velde" userId="00b08bc3e1e83696" providerId="LiveId" clId="{A25D7637-D0B6-4F5D-BABA-66A05ED2ACB9}" dt="2022-11-02T06:59:27.452" v="1329" actId="165"/>
          <ac:grpSpMkLst>
            <pc:docMk/>
            <pc:sldMk cId="3496050008" sldId="289"/>
            <ac:grpSpMk id="540" creationId="{BE4DCE14-DAA8-3DF8-94E2-0CB7493F55B0}"/>
          </ac:grpSpMkLst>
        </pc:grpChg>
        <pc:grpChg chg="add mod">
          <ac:chgData name="Sven Van de Velde" userId="00b08bc3e1e83696" providerId="LiveId" clId="{A25D7637-D0B6-4F5D-BABA-66A05ED2ACB9}" dt="2022-11-03T08:09:50.571" v="5530" actId="1037"/>
          <ac:grpSpMkLst>
            <pc:docMk/>
            <pc:sldMk cId="3496050008" sldId="289"/>
            <ac:grpSpMk id="559" creationId="{CCEC7CCD-8666-A255-C4E4-9D58339D5B89}"/>
          </ac:grpSpMkLst>
        </pc:grpChg>
        <pc:grpChg chg="add del mod">
          <ac:chgData name="Sven Van de Velde" userId="00b08bc3e1e83696" providerId="LiveId" clId="{A25D7637-D0B6-4F5D-BABA-66A05ED2ACB9}" dt="2022-11-03T05:48:11.455" v="2137" actId="478"/>
          <ac:grpSpMkLst>
            <pc:docMk/>
            <pc:sldMk cId="3496050008" sldId="289"/>
            <ac:grpSpMk id="560" creationId="{960B78E3-7450-2CE1-02E1-86D7A0B2BF45}"/>
          </ac:grpSpMkLst>
        </pc:grpChg>
        <pc:grpChg chg="add del mod">
          <ac:chgData name="Sven Van de Velde" userId="00b08bc3e1e83696" providerId="LiveId" clId="{A25D7637-D0B6-4F5D-BABA-66A05ED2ACB9}" dt="2022-11-02T07:25:12.950" v="1735" actId="478"/>
          <ac:grpSpMkLst>
            <pc:docMk/>
            <pc:sldMk cId="3496050008" sldId="289"/>
            <ac:grpSpMk id="561" creationId="{172A2255-4B08-9367-036A-22C51F5D51D7}"/>
          </ac:grpSpMkLst>
        </pc:grpChg>
        <pc:grpChg chg="add del mod">
          <ac:chgData name="Sven Van de Velde" userId="00b08bc3e1e83696" providerId="LiveId" clId="{A25D7637-D0B6-4F5D-BABA-66A05ED2ACB9}" dt="2022-11-02T07:25:12.950" v="1735" actId="478"/>
          <ac:grpSpMkLst>
            <pc:docMk/>
            <pc:sldMk cId="3496050008" sldId="289"/>
            <ac:grpSpMk id="564" creationId="{B883899E-C63B-1FE0-8EEE-A0D1CF818D6D}"/>
          </ac:grpSpMkLst>
        </pc:grpChg>
        <pc:grpChg chg="add del mod">
          <ac:chgData name="Sven Van de Velde" userId="00b08bc3e1e83696" providerId="LiveId" clId="{A25D7637-D0B6-4F5D-BABA-66A05ED2ACB9}" dt="2022-11-02T07:25:12.950" v="1735" actId="478"/>
          <ac:grpSpMkLst>
            <pc:docMk/>
            <pc:sldMk cId="3496050008" sldId="289"/>
            <ac:grpSpMk id="567" creationId="{A5C9053C-04AC-6AE2-B54D-73F656F2E5D6}"/>
          </ac:grpSpMkLst>
        </pc:grpChg>
        <pc:grpChg chg="add del mod">
          <ac:chgData name="Sven Van de Velde" userId="00b08bc3e1e83696" providerId="LiveId" clId="{A25D7637-D0B6-4F5D-BABA-66A05ED2ACB9}" dt="2022-11-02T07:25:12.950" v="1735" actId="478"/>
          <ac:grpSpMkLst>
            <pc:docMk/>
            <pc:sldMk cId="3496050008" sldId="289"/>
            <ac:grpSpMk id="570" creationId="{F871C780-0E07-6299-5637-810A504B83E1}"/>
          </ac:grpSpMkLst>
        </pc:grpChg>
        <pc:grpChg chg="add del mod">
          <ac:chgData name="Sven Van de Velde" userId="00b08bc3e1e83696" providerId="LiveId" clId="{A25D7637-D0B6-4F5D-BABA-66A05ED2ACB9}" dt="2022-11-02T07:25:12.950" v="1735" actId="478"/>
          <ac:grpSpMkLst>
            <pc:docMk/>
            <pc:sldMk cId="3496050008" sldId="289"/>
            <ac:grpSpMk id="573" creationId="{23488C85-7F08-198D-FB23-A53140541B6B}"/>
          </ac:grpSpMkLst>
        </pc:grpChg>
        <pc:grpChg chg="add del mod">
          <ac:chgData name="Sven Van de Velde" userId="00b08bc3e1e83696" providerId="LiveId" clId="{A25D7637-D0B6-4F5D-BABA-66A05ED2ACB9}" dt="2022-11-02T07:25:12.950" v="1735" actId="478"/>
          <ac:grpSpMkLst>
            <pc:docMk/>
            <pc:sldMk cId="3496050008" sldId="289"/>
            <ac:grpSpMk id="576" creationId="{16639420-4916-3CD5-675A-88465627FB52}"/>
          </ac:grpSpMkLst>
        </pc:grpChg>
        <pc:grpChg chg="add del mod">
          <ac:chgData name="Sven Van de Velde" userId="00b08bc3e1e83696" providerId="LiveId" clId="{A25D7637-D0B6-4F5D-BABA-66A05ED2ACB9}" dt="2022-11-02T07:25:19.868" v="1737" actId="478"/>
          <ac:grpSpMkLst>
            <pc:docMk/>
            <pc:sldMk cId="3496050008" sldId="289"/>
            <ac:grpSpMk id="579" creationId="{F1E8B908-B3B6-DEA2-3630-6DC10D1CA0C7}"/>
          </ac:grpSpMkLst>
        </pc:grpChg>
        <pc:grpChg chg="add del mod">
          <ac:chgData name="Sven Van de Velde" userId="00b08bc3e1e83696" providerId="LiveId" clId="{A25D7637-D0B6-4F5D-BABA-66A05ED2ACB9}" dt="2022-11-02T07:25:16.835" v="1736" actId="478"/>
          <ac:grpSpMkLst>
            <pc:docMk/>
            <pc:sldMk cId="3496050008" sldId="289"/>
            <ac:grpSpMk id="584" creationId="{D2EBDD14-3601-8FF9-C006-73F193CBCE44}"/>
          </ac:grpSpMkLst>
        </pc:grpChg>
        <pc:grpChg chg="add del mod">
          <ac:chgData name="Sven Van de Velde" userId="00b08bc3e1e83696" providerId="LiveId" clId="{A25D7637-D0B6-4F5D-BABA-66A05ED2ACB9}" dt="2022-11-02T07:25:16.835" v="1736" actId="478"/>
          <ac:grpSpMkLst>
            <pc:docMk/>
            <pc:sldMk cId="3496050008" sldId="289"/>
            <ac:grpSpMk id="587" creationId="{A03A8FC9-1793-F399-67C4-5D5A70627F38}"/>
          </ac:grpSpMkLst>
        </pc:grpChg>
        <pc:grpChg chg="add del mod">
          <ac:chgData name="Sven Van de Velde" userId="00b08bc3e1e83696" providerId="LiveId" clId="{A25D7637-D0B6-4F5D-BABA-66A05ED2ACB9}" dt="2022-11-02T07:25:16.835" v="1736" actId="478"/>
          <ac:grpSpMkLst>
            <pc:docMk/>
            <pc:sldMk cId="3496050008" sldId="289"/>
            <ac:grpSpMk id="590" creationId="{3767F6D7-FCF9-28F1-3FB1-9FD48EEDD34A}"/>
          </ac:grpSpMkLst>
        </pc:grpChg>
        <pc:grpChg chg="add del mod">
          <ac:chgData name="Sven Van de Velde" userId="00b08bc3e1e83696" providerId="LiveId" clId="{A25D7637-D0B6-4F5D-BABA-66A05ED2ACB9}" dt="2022-11-02T07:25:16.835" v="1736" actId="478"/>
          <ac:grpSpMkLst>
            <pc:docMk/>
            <pc:sldMk cId="3496050008" sldId="289"/>
            <ac:grpSpMk id="593" creationId="{CFAB88B9-1AE8-DE0C-A4D2-F6C44661B1D7}"/>
          </ac:grpSpMkLst>
        </pc:grpChg>
        <pc:grpChg chg="add del mod">
          <ac:chgData name="Sven Van de Velde" userId="00b08bc3e1e83696" providerId="LiveId" clId="{A25D7637-D0B6-4F5D-BABA-66A05ED2ACB9}" dt="2022-11-02T07:25:16.835" v="1736" actId="478"/>
          <ac:grpSpMkLst>
            <pc:docMk/>
            <pc:sldMk cId="3496050008" sldId="289"/>
            <ac:grpSpMk id="596" creationId="{22AB5B2D-D40F-1106-B691-F6BC7D31C123}"/>
          </ac:grpSpMkLst>
        </pc:grpChg>
        <pc:grpChg chg="add del mod">
          <ac:chgData name="Sven Van de Velde" userId="00b08bc3e1e83696" providerId="LiveId" clId="{A25D7637-D0B6-4F5D-BABA-66A05ED2ACB9}" dt="2022-11-02T07:25:16.835" v="1736" actId="478"/>
          <ac:grpSpMkLst>
            <pc:docMk/>
            <pc:sldMk cId="3496050008" sldId="289"/>
            <ac:grpSpMk id="599" creationId="{FA1B48CE-6C08-8178-9C1B-FEA38CE24473}"/>
          </ac:grpSpMkLst>
        </pc:grpChg>
        <pc:grpChg chg="add del mod">
          <ac:chgData name="Sven Van de Velde" userId="00b08bc3e1e83696" providerId="LiveId" clId="{A25D7637-D0B6-4F5D-BABA-66A05ED2ACB9}" dt="2022-11-02T07:25:16.835" v="1736" actId="478"/>
          <ac:grpSpMkLst>
            <pc:docMk/>
            <pc:sldMk cId="3496050008" sldId="289"/>
            <ac:grpSpMk id="602" creationId="{868780E1-A37E-2D24-212E-B8608D00856B}"/>
          </ac:grpSpMkLst>
        </pc:grpChg>
        <pc:grpChg chg="add del mod">
          <ac:chgData name="Sven Van de Velde" userId="00b08bc3e1e83696" providerId="LiveId" clId="{A25D7637-D0B6-4F5D-BABA-66A05ED2ACB9}" dt="2022-11-02T07:25:51.711" v="1746" actId="478"/>
          <ac:grpSpMkLst>
            <pc:docMk/>
            <pc:sldMk cId="3496050008" sldId="289"/>
            <ac:grpSpMk id="605" creationId="{18AF58D8-B2BA-43DD-81B4-68C88D38984A}"/>
          </ac:grpSpMkLst>
        </pc:grpChg>
        <pc:grpChg chg="add del mod">
          <ac:chgData name="Sven Van de Velde" userId="00b08bc3e1e83696" providerId="LiveId" clId="{A25D7637-D0B6-4F5D-BABA-66A05ED2ACB9}" dt="2022-11-02T07:25:51.711" v="1746" actId="478"/>
          <ac:grpSpMkLst>
            <pc:docMk/>
            <pc:sldMk cId="3496050008" sldId="289"/>
            <ac:grpSpMk id="610" creationId="{E3E597D5-92EF-EFCE-AE6C-F8A12062CE45}"/>
          </ac:grpSpMkLst>
        </pc:grpChg>
        <pc:grpChg chg="add del mod">
          <ac:chgData name="Sven Van de Velde" userId="00b08bc3e1e83696" providerId="LiveId" clId="{A25D7637-D0B6-4F5D-BABA-66A05ED2ACB9}" dt="2022-11-02T07:25:51.711" v="1746" actId="478"/>
          <ac:grpSpMkLst>
            <pc:docMk/>
            <pc:sldMk cId="3496050008" sldId="289"/>
            <ac:grpSpMk id="613" creationId="{82052695-806D-B038-7AD4-EA08C0DF8738}"/>
          </ac:grpSpMkLst>
        </pc:grpChg>
        <pc:grpChg chg="add del mod">
          <ac:chgData name="Sven Van de Velde" userId="00b08bc3e1e83696" providerId="LiveId" clId="{A25D7637-D0B6-4F5D-BABA-66A05ED2ACB9}" dt="2022-11-02T07:25:51.711" v="1746" actId="478"/>
          <ac:grpSpMkLst>
            <pc:docMk/>
            <pc:sldMk cId="3496050008" sldId="289"/>
            <ac:grpSpMk id="616" creationId="{C86CE6C2-EA3F-A470-5663-796B791F811A}"/>
          </ac:grpSpMkLst>
        </pc:grpChg>
        <pc:grpChg chg="add del mod">
          <ac:chgData name="Sven Van de Velde" userId="00b08bc3e1e83696" providerId="LiveId" clId="{A25D7637-D0B6-4F5D-BABA-66A05ED2ACB9}" dt="2022-11-02T07:25:51.711" v="1746" actId="478"/>
          <ac:grpSpMkLst>
            <pc:docMk/>
            <pc:sldMk cId="3496050008" sldId="289"/>
            <ac:grpSpMk id="619" creationId="{C54DB7D0-0B15-8CFA-681E-5870D280F83E}"/>
          </ac:grpSpMkLst>
        </pc:grpChg>
        <pc:grpChg chg="add del mod">
          <ac:chgData name="Sven Van de Velde" userId="00b08bc3e1e83696" providerId="LiveId" clId="{A25D7637-D0B6-4F5D-BABA-66A05ED2ACB9}" dt="2022-11-02T07:25:51.711" v="1746" actId="478"/>
          <ac:grpSpMkLst>
            <pc:docMk/>
            <pc:sldMk cId="3496050008" sldId="289"/>
            <ac:grpSpMk id="622" creationId="{181FF229-0072-12FA-8792-963B1AC7F676}"/>
          </ac:grpSpMkLst>
        </pc:grpChg>
        <pc:grpChg chg="add del mod">
          <ac:chgData name="Sven Van de Velde" userId="00b08bc3e1e83696" providerId="LiveId" clId="{A25D7637-D0B6-4F5D-BABA-66A05ED2ACB9}" dt="2022-11-02T07:25:51.711" v="1746" actId="478"/>
          <ac:grpSpMkLst>
            <pc:docMk/>
            <pc:sldMk cId="3496050008" sldId="289"/>
            <ac:grpSpMk id="625" creationId="{4878A267-45CB-BF81-BAEF-9046DBDB57D2}"/>
          </ac:grpSpMkLst>
        </pc:grpChg>
        <pc:grpChg chg="add del mod">
          <ac:chgData name="Sven Van de Velde" userId="00b08bc3e1e83696" providerId="LiveId" clId="{A25D7637-D0B6-4F5D-BABA-66A05ED2ACB9}" dt="2022-11-02T07:25:51.711" v="1746" actId="478"/>
          <ac:grpSpMkLst>
            <pc:docMk/>
            <pc:sldMk cId="3496050008" sldId="289"/>
            <ac:grpSpMk id="628" creationId="{A60831A2-4348-AF1F-E1DC-8B32F323A608}"/>
          </ac:grpSpMkLst>
        </pc:grpChg>
        <pc:grpChg chg="add del mod">
          <ac:chgData name="Sven Van de Velde" userId="00b08bc3e1e83696" providerId="LiveId" clId="{A25D7637-D0B6-4F5D-BABA-66A05ED2ACB9}" dt="2022-11-02T07:25:51.711" v="1746" actId="478"/>
          <ac:grpSpMkLst>
            <pc:docMk/>
            <pc:sldMk cId="3496050008" sldId="289"/>
            <ac:grpSpMk id="631" creationId="{D56E8C63-3806-58BF-C217-401E53B803F9}"/>
          </ac:grpSpMkLst>
        </pc:grpChg>
        <pc:grpChg chg="add del mod">
          <ac:chgData name="Sven Van de Velde" userId="00b08bc3e1e83696" providerId="LiveId" clId="{A25D7637-D0B6-4F5D-BABA-66A05ED2ACB9}" dt="2022-11-02T07:25:51.711" v="1746" actId="478"/>
          <ac:grpSpMkLst>
            <pc:docMk/>
            <pc:sldMk cId="3496050008" sldId="289"/>
            <ac:grpSpMk id="636" creationId="{7D64858C-3ABB-3206-4528-34BB6C3D5542}"/>
          </ac:grpSpMkLst>
        </pc:grpChg>
        <pc:grpChg chg="add del mod">
          <ac:chgData name="Sven Van de Velde" userId="00b08bc3e1e83696" providerId="LiveId" clId="{A25D7637-D0B6-4F5D-BABA-66A05ED2ACB9}" dt="2022-11-02T07:25:51.711" v="1746" actId="478"/>
          <ac:grpSpMkLst>
            <pc:docMk/>
            <pc:sldMk cId="3496050008" sldId="289"/>
            <ac:grpSpMk id="639" creationId="{E413E280-3ABA-2CED-24F0-3089D8C810C5}"/>
          </ac:grpSpMkLst>
        </pc:grpChg>
        <pc:grpChg chg="add del mod">
          <ac:chgData name="Sven Van de Velde" userId="00b08bc3e1e83696" providerId="LiveId" clId="{A25D7637-D0B6-4F5D-BABA-66A05ED2ACB9}" dt="2022-11-02T07:25:51.711" v="1746" actId="478"/>
          <ac:grpSpMkLst>
            <pc:docMk/>
            <pc:sldMk cId="3496050008" sldId="289"/>
            <ac:grpSpMk id="642" creationId="{133845EB-7772-44EA-8647-D01D57A7DDC7}"/>
          </ac:grpSpMkLst>
        </pc:grpChg>
        <pc:grpChg chg="add del mod">
          <ac:chgData name="Sven Van de Velde" userId="00b08bc3e1e83696" providerId="LiveId" clId="{A25D7637-D0B6-4F5D-BABA-66A05ED2ACB9}" dt="2022-11-02T07:25:51.711" v="1746" actId="478"/>
          <ac:grpSpMkLst>
            <pc:docMk/>
            <pc:sldMk cId="3496050008" sldId="289"/>
            <ac:grpSpMk id="645" creationId="{FD5FF403-156C-75F8-50CC-23D279E95A1A}"/>
          </ac:grpSpMkLst>
        </pc:grpChg>
        <pc:grpChg chg="add del mod">
          <ac:chgData name="Sven Van de Velde" userId="00b08bc3e1e83696" providerId="LiveId" clId="{A25D7637-D0B6-4F5D-BABA-66A05ED2ACB9}" dt="2022-11-02T07:25:51.711" v="1746" actId="478"/>
          <ac:grpSpMkLst>
            <pc:docMk/>
            <pc:sldMk cId="3496050008" sldId="289"/>
            <ac:grpSpMk id="648" creationId="{F6B86B87-FFAA-F728-687E-448E00BBC0E5}"/>
          </ac:grpSpMkLst>
        </pc:grpChg>
        <pc:grpChg chg="add del mod">
          <ac:chgData name="Sven Van de Velde" userId="00b08bc3e1e83696" providerId="LiveId" clId="{A25D7637-D0B6-4F5D-BABA-66A05ED2ACB9}" dt="2022-11-02T07:25:51.711" v="1746" actId="478"/>
          <ac:grpSpMkLst>
            <pc:docMk/>
            <pc:sldMk cId="3496050008" sldId="289"/>
            <ac:grpSpMk id="651" creationId="{CB1A4D0D-79BB-1784-A61B-E3EB42BA9567}"/>
          </ac:grpSpMkLst>
        </pc:grpChg>
        <pc:grpChg chg="add del mod">
          <ac:chgData name="Sven Van de Velde" userId="00b08bc3e1e83696" providerId="LiveId" clId="{A25D7637-D0B6-4F5D-BABA-66A05ED2ACB9}" dt="2022-11-02T07:25:51.711" v="1746" actId="478"/>
          <ac:grpSpMkLst>
            <pc:docMk/>
            <pc:sldMk cId="3496050008" sldId="289"/>
            <ac:grpSpMk id="654" creationId="{19F704F4-02FC-3C37-E25F-37000458CF32}"/>
          </ac:grpSpMkLst>
        </pc:grpChg>
        <pc:grpChg chg="add del mod">
          <ac:chgData name="Sven Van de Velde" userId="00b08bc3e1e83696" providerId="LiveId" clId="{A25D7637-D0B6-4F5D-BABA-66A05ED2ACB9}" dt="2022-11-02T07:25:51.711" v="1746" actId="478"/>
          <ac:grpSpMkLst>
            <pc:docMk/>
            <pc:sldMk cId="3496050008" sldId="289"/>
            <ac:grpSpMk id="657" creationId="{8C3C7F98-A834-2CFA-F5A6-6AC84B733663}"/>
          </ac:grpSpMkLst>
        </pc:grpChg>
        <pc:grpChg chg="add del mod">
          <ac:chgData name="Sven Van de Velde" userId="00b08bc3e1e83696" providerId="LiveId" clId="{A25D7637-D0B6-4F5D-BABA-66A05ED2ACB9}" dt="2022-11-02T07:25:51.711" v="1746" actId="478"/>
          <ac:grpSpMkLst>
            <pc:docMk/>
            <pc:sldMk cId="3496050008" sldId="289"/>
            <ac:grpSpMk id="662" creationId="{C363541F-CE1F-C471-CD71-ABEDAFD3DFC3}"/>
          </ac:grpSpMkLst>
        </pc:grpChg>
        <pc:grpChg chg="add del mod">
          <ac:chgData name="Sven Van de Velde" userId="00b08bc3e1e83696" providerId="LiveId" clId="{A25D7637-D0B6-4F5D-BABA-66A05ED2ACB9}" dt="2022-11-02T07:25:51.711" v="1746" actId="478"/>
          <ac:grpSpMkLst>
            <pc:docMk/>
            <pc:sldMk cId="3496050008" sldId="289"/>
            <ac:grpSpMk id="665" creationId="{FB99D220-B248-3C3E-803D-AD4333C3EB60}"/>
          </ac:grpSpMkLst>
        </pc:grpChg>
        <pc:grpChg chg="add del mod">
          <ac:chgData name="Sven Van de Velde" userId="00b08bc3e1e83696" providerId="LiveId" clId="{A25D7637-D0B6-4F5D-BABA-66A05ED2ACB9}" dt="2022-11-02T07:25:51.711" v="1746" actId="478"/>
          <ac:grpSpMkLst>
            <pc:docMk/>
            <pc:sldMk cId="3496050008" sldId="289"/>
            <ac:grpSpMk id="668" creationId="{962EB52B-9F17-9ECD-F450-C802267669E1}"/>
          </ac:grpSpMkLst>
        </pc:grpChg>
        <pc:grpChg chg="add del mod">
          <ac:chgData name="Sven Van de Velde" userId="00b08bc3e1e83696" providerId="LiveId" clId="{A25D7637-D0B6-4F5D-BABA-66A05ED2ACB9}" dt="2022-11-02T07:25:51.711" v="1746" actId="478"/>
          <ac:grpSpMkLst>
            <pc:docMk/>
            <pc:sldMk cId="3496050008" sldId="289"/>
            <ac:grpSpMk id="671" creationId="{378AF414-80E1-6089-3CF0-7084CB1D5652}"/>
          </ac:grpSpMkLst>
        </pc:grpChg>
        <pc:grpChg chg="add del mod">
          <ac:chgData name="Sven Van de Velde" userId="00b08bc3e1e83696" providerId="LiveId" clId="{A25D7637-D0B6-4F5D-BABA-66A05ED2ACB9}" dt="2022-11-02T07:25:51.711" v="1746" actId="478"/>
          <ac:grpSpMkLst>
            <pc:docMk/>
            <pc:sldMk cId="3496050008" sldId="289"/>
            <ac:grpSpMk id="674" creationId="{4653D2C2-6B6F-2EDA-C1AE-F42A4F717B81}"/>
          </ac:grpSpMkLst>
        </pc:grpChg>
        <pc:grpChg chg="add del mod">
          <ac:chgData name="Sven Van de Velde" userId="00b08bc3e1e83696" providerId="LiveId" clId="{A25D7637-D0B6-4F5D-BABA-66A05ED2ACB9}" dt="2022-11-02T07:25:51.711" v="1746" actId="478"/>
          <ac:grpSpMkLst>
            <pc:docMk/>
            <pc:sldMk cId="3496050008" sldId="289"/>
            <ac:grpSpMk id="677" creationId="{67B4F354-C6B9-1CE8-FAE7-F55E917CA123}"/>
          </ac:grpSpMkLst>
        </pc:grpChg>
        <pc:grpChg chg="add del mod">
          <ac:chgData name="Sven Van de Velde" userId="00b08bc3e1e83696" providerId="LiveId" clId="{A25D7637-D0B6-4F5D-BABA-66A05ED2ACB9}" dt="2022-11-02T07:25:51.711" v="1746" actId="478"/>
          <ac:grpSpMkLst>
            <pc:docMk/>
            <pc:sldMk cId="3496050008" sldId="289"/>
            <ac:grpSpMk id="680" creationId="{380FEF39-482E-58C6-D3F7-A85DC1F87C24}"/>
          </ac:grpSpMkLst>
        </pc:grpChg>
        <pc:grpChg chg="add mod">
          <ac:chgData name="Sven Van de Velde" userId="00b08bc3e1e83696" providerId="LiveId" clId="{A25D7637-D0B6-4F5D-BABA-66A05ED2ACB9}" dt="2022-11-03T08:09:50.571" v="5530" actId="1037"/>
          <ac:grpSpMkLst>
            <pc:docMk/>
            <pc:sldMk cId="3496050008" sldId="289"/>
            <ac:grpSpMk id="684" creationId="{D0E99A86-2430-1251-82C5-4C96E1968E14}"/>
          </ac:grpSpMkLst>
        </pc:grpChg>
        <pc:grpChg chg="add mod">
          <ac:chgData name="Sven Van de Velde" userId="00b08bc3e1e83696" providerId="LiveId" clId="{A25D7637-D0B6-4F5D-BABA-66A05ED2ACB9}" dt="2022-11-03T08:09:50.571" v="5530" actId="1037"/>
          <ac:grpSpMkLst>
            <pc:docMk/>
            <pc:sldMk cId="3496050008" sldId="289"/>
            <ac:grpSpMk id="687" creationId="{4BA0BE80-2625-68AC-52DA-A0BC130FA421}"/>
          </ac:grpSpMkLst>
        </pc:grpChg>
        <pc:grpChg chg="add mod">
          <ac:chgData name="Sven Van de Velde" userId="00b08bc3e1e83696" providerId="LiveId" clId="{A25D7637-D0B6-4F5D-BABA-66A05ED2ACB9}" dt="2022-11-03T08:09:50.571" v="5530" actId="1037"/>
          <ac:grpSpMkLst>
            <pc:docMk/>
            <pc:sldMk cId="3496050008" sldId="289"/>
            <ac:grpSpMk id="690" creationId="{4ED9D1A4-87B0-95FB-7F7A-7C74FB453E7F}"/>
          </ac:grpSpMkLst>
        </pc:grpChg>
        <pc:grpChg chg="add mod">
          <ac:chgData name="Sven Van de Velde" userId="00b08bc3e1e83696" providerId="LiveId" clId="{A25D7637-D0B6-4F5D-BABA-66A05ED2ACB9}" dt="2022-11-03T08:09:50.571" v="5530" actId="1037"/>
          <ac:grpSpMkLst>
            <pc:docMk/>
            <pc:sldMk cId="3496050008" sldId="289"/>
            <ac:grpSpMk id="693" creationId="{39222757-7ABB-0F62-B427-B0EF6D98C686}"/>
          </ac:grpSpMkLst>
        </pc:grpChg>
        <pc:grpChg chg="add mod">
          <ac:chgData name="Sven Van de Velde" userId="00b08bc3e1e83696" providerId="LiveId" clId="{A25D7637-D0B6-4F5D-BABA-66A05ED2ACB9}" dt="2022-11-03T08:09:50.571" v="5530" actId="1037"/>
          <ac:grpSpMkLst>
            <pc:docMk/>
            <pc:sldMk cId="3496050008" sldId="289"/>
            <ac:grpSpMk id="696" creationId="{6ED46F2F-3B76-E9D7-246B-6953C66E7C35}"/>
          </ac:grpSpMkLst>
        </pc:grpChg>
        <pc:grpChg chg="add mod">
          <ac:chgData name="Sven Van de Velde" userId="00b08bc3e1e83696" providerId="LiveId" clId="{A25D7637-D0B6-4F5D-BABA-66A05ED2ACB9}" dt="2022-11-03T08:09:50.571" v="5530" actId="1037"/>
          <ac:grpSpMkLst>
            <pc:docMk/>
            <pc:sldMk cId="3496050008" sldId="289"/>
            <ac:grpSpMk id="699" creationId="{25636CAE-4FAA-17CE-278B-E34A4281CF4B}"/>
          </ac:grpSpMkLst>
        </pc:grpChg>
        <pc:grpChg chg="add mod">
          <ac:chgData name="Sven Van de Velde" userId="00b08bc3e1e83696" providerId="LiveId" clId="{A25D7637-D0B6-4F5D-BABA-66A05ED2ACB9}" dt="2022-11-03T08:09:50.571" v="5530" actId="1037"/>
          <ac:grpSpMkLst>
            <pc:docMk/>
            <pc:sldMk cId="3496050008" sldId="289"/>
            <ac:grpSpMk id="702" creationId="{35DC92BB-8650-D785-9144-818916860AF3}"/>
          </ac:grpSpMkLst>
        </pc:grpChg>
        <pc:grpChg chg="add mod">
          <ac:chgData name="Sven Van de Velde" userId="00b08bc3e1e83696" providerId="LiveId" clId="{A25D7637-D0B6-4F5D-BABA-66A05ED2ACB9}" dt="2022-11-03T08:09:50.571" v="5530" actId="1037"/>
          <ac:grpSpMkLst>
            <pc:docMk/>
            <pc:sldMk cId="3496050008" sldId="289"/>
            <ac:grpSpMk id="706" creationId="{6AD61210-5BB6-0D7F-AEE1-361BACF1F56F}"/>
          </ac:grpSpMkLst>
        </pc:grpChg>
        <pc:grpChg chg="add mod">
          <ac:chgData name="Sven Van de Velde" userId="00b08bc3e1e83696" providerId="LiveId" clId="{A25D7637-D0B6-4F5D-BABA-66A05ED2ACB9}" dt="2022-11-03T08:09:50.571" v="5530" actId="1037"/>
          <ac:grpSpMkLst>
            <pc:docMk/>
            <pc:sldMk cId="3496050008" sldId="289"/>
            <ac:grpSpMk id="709" creationId="{A3160F8D-509A-BAD2-3EB5-A69C26BCD3CA}"/>
          </ac:grpSpMkLst>
        </pc:grpChg>
        <pc:grpChg chg="add mod">
          <ac:chgData name="Sven Van de Velde" userId="00b08bc3e1e83696" providerId="LiveId" clId="{A25D7637-D0B6-4F5D-BABA-66A05ED2ACB9}" dt="2022-11-03T08:09:50.571" v="5530" actId="1037"/>
          <ac:grpSpMkLst>
            <pc:docMk/>
            <pc:sldMk cId="3496050008" sldId="289"/>
            <ac:grpSpMk id="712" creationId="{BDC7A03A-F04D-7019-B742-274708F34898}"/>
          </ac:grpSpMkLst>
        </pc:grpChg>
        <pc:grpChg chg="add mod">
          <ac:chgData name="Sven Van de Velde" userId="00b08bc3e1e83696" providerId="LiveId" clId="{A25D7637-D0B6-4F5D-BABA-66A05ED2ACB9}" dt="2022-11-03T08:09:50.571" v="5530" actId="1037"/>
          <ac:grpSpMkLst>
            <pc:docMk/>
            <pc:sldMk cId="3496050008" sldId="289"/>
            <ac:grpSpMk id="715" creationId="{0022ABCE-EB67-AB7B-9EEF-339B1D4417BE}"/>
          </ac:grpSpMkLst>
        </pc:grpChg>
        <pc:grpChg chg="add mod">
          <ac:chgData name="Sven Van de Velde" userId="00b08bc3e1e83696" providerId="LiveId" clId="{A25D7637-D0B6-4F5D-BABA-66A05ED2ACB9}" dt="2022-11-03T08:09:50.571" v="5530" actId="1037"/>
          <ac:grpSpMkLst>
            <pc:docMk/>
            <pc:sldMk cId="3496050008" sldId="289"/>
            <ac:grpSpMk id="718" creationId="{C185D66F-1E08-16C6-43D1-6AE5C92E095D}"/>
          </ac:grpSpMkLst>
        </pc:grpChg>
        <pc:grpChg chg="add mod">
          <ac:chgData name="Sven Van de Velde" userId="00b08bc3e1e83696" providerId="LiveId" clId="{A25D7637-D0B6-4F5D-BABA-66A05ED2ACB9}" dt="2022-11-03T08:09:50.571" v="5530" actId="1037"/>
          <ac:grpSpMkLst>
            <pc:docMk/>
            <pc:sldMk cId="3496050008" sldId="289"/>
            <ac:grpSpMk id="721" creationId="{7F4AB30D-C8AD-D0F3-A9C1-BC08866D2C07}"/>
          </ac:grpSpMkLst>
        </pc:grpChg>
        <pc:grpChg chg="add mod">
          <ac:chgData name="Sven Van de Velde" userId="00b08bc3e1e83696" providerId="LiveId" clId="{A25D7637-D0B6-4F5D-BABA-66A05ED2ACB9}" dt="2022-11-03T08:09:50.571" v="5530" actId="1037"/>
          <ac:grpSpMkLst>
            <pc:docMk/>
            <pc:sldMk cId="3496050008" sldId="289"/>
            <ac:grpSpMk id="724" creationId="{BAAF3778-A93E-4B5B-0BA1-AA540DC4F4EA}"/>
          </ac:grpSpMkLst>
        </pc:grpChg>
        <pc:grpChg chg="add mod">
          <ac:chgData name="Sven Van de Velde" userId="00b08bc3e1e83696" providerId="LiveId" clId="{A25D7637-D0B6-4F5D-BABA-66A05ED2ACB9}" dt="2022-11-03T08:09:50.571" v="5530" actId="1037"/>
          <ac:grpSpMkLst>
            <pc:docMk/>
            <pc:sldMk cId="3496050008" sldId="289"/>
            <ac:grpSpMk id="727" creationId="{7650293A-B541-27FD-8D1E-A7744380F2F0}"/>
          </ac:grpSpMkLst>
        </pc:grpChg>
        <pc:grpChg chg="add mod">
          <ac:chgData name="Sven Van de Velde" userId="00b08bc3e1e83696" providerId="LiveId" clId="{A25D7637-D0B6-4F5D-BABA-66A05ED2ACB9}" dt="2022-11-03T08:09:50.571" v="5530" actId="1037"/>
          <ac:grpSpMkLst>
            <pc:docMk/>
            <pc:sldMk cId="3496050008" sldId="289"/>
            <ac:grpSpMk id="731" creationId="{CBDB8A91-ED66-19AA-3530-07A1EF04AA17}"/>
          </ac:grpSpMkLst>
        </pc:grpChg>
        <pc:grpChg chg="add mod">
          <ac:chgData name="Sven Van de Velde" userId="00b08bc3e1e83696" providerId="LiveId" clId="{A25D7637-D0B6-4F5D-BABA-66A05ED2ACB9}" dt="2022-11-03T08:09:50.571" v="5530" actId="1037"/>
          <ac:grpSpMkLst>
            <pc:docMk/>
            <pc:sldMk cId="3496050008" sldId="289"/>
            <ac:grpSpMk id="734" creationId="{4A32F621-EC82-F8B8-D1E3-7A9540B615AD}"/>
          </ac:grpSpMkLst>
        </pc:grpChg>
        <pc:grpChg chg="add mod">
          <ac:chgData name="Sven Van de Velde" userId="00b08bc3e1e83696" providerId="LiveId" clId="{A25D7637-D0B6-4F5D-BABA-66A05ED2ACB9}" dt="2022-11-03T08:09:50.571" v="5530" actId="1037"/>
          <ac:grpSpMkLst>
            <pc:docMk/>
            <pc:sldMk cId="3496050008" sldId="289"/>
            <ac:grpSpMk id="737" creationId="{26AD1B28-3FEA-92C9-5869-F50E9DED7468}"/>
          </ac:grpSpMkLst>
        </pc:grpChg>
        <pc:grpChg chg="add mod">
          <ac:chgData name="Sven Van de Velde" userId="00b08bc3e1e83696" providerId="LiveId" clId="{A25D7637-D0B6-4F5D-BABA-66A05ED2ACB9}" dt="2022-11-03T08:09:50.571" v="5530" actId="1037"/>
          <ac:grpSpMkLst>
            <pc:docMk/>
            <pc:sldMk cId="3496050008" sldId="289"/>
            <ac:grpSpMk id="740" creationId="{BB9E9556-8208-A8C4-64C7-50485CE0ECAA}"/>
          </ac:grpSpMkLst>
        </pc:grpChg>
        <pc:grpChg chg="add mod">
          <ac:chgData name="Sven Van de Velde" userId="00b08bc3e1e83696" providerId="LiveId" clId="{A25D7637-D0B6-4F5D-BABA-66A05ED2ACB9}" dt="2022-11-03T08:09:50.571" v="5530" actId="1037"/>
          <ac:grpSpMkLst>
            <pc:docMk/>
            <pc:sldMk cId="3496050008" sldId="289"/>
            <ac:grpSpMk id="743" creationId="{B9A0E56B-5DC4-F44F-4850-2D0B47531284}"/>
          </ac:grpSpMkLst>
        </pc:grpChg>
        <pc:grpChg chg="add mod">
          <ac:chgData name="Sven Van de Velde" userId="00b08bc3e1e83696" providerId="LiveId" clId="{A25D7637-D0B6-4F5D-BABA-66A05ED2ACB9}" dt="2022-11-03T08:09:50.571" v="5530" actId="1037"/>
          <ac:grpSpMkLst>
            <pc:docMk/>
            <pc:sldMk cId="3496050008" sldId="289"/>
            <ac:grpSpMk id="746" creationId="{5C36D612-CE95-2B30-D0A6-E9767E0E214A}"/>
          </ac:grpSpMkLst>
        </pc:grpChg>
        <pc:grpChg chg="add mod">
          <ac:chgData name="Sven Van de Velde" userId="00b08bc3e1e83696" providerId="LiveId" clId="{A25D7637-D0B6-4F5D-BABA-66A05ED2ACB9}" dt="2022-11-03T08:09:50.571" v="5530" actId="1037"/>
          <ac:grpSpMkLst>
            <pc:docMk/>
            <pc:sldMk cId="3496050008" sldId="289"/>
            <ac:grpSpMk id="749" creationId="{182C1107-2385-C215-44EB-EC23DC849630}"/>
          </ac:grpSpMkLst>
        </pc:grpChg>
        <pc:grpChg chg="add del mod">
          <ac:chgData name="Sven Van de Velde" userId="00b08bc3e1e83696" providerId="LiveId" clId="{A25D7637-D0B6-4F5D-BABA-66A05ED2ACB9}" dt="2022-11-03T06:01:45.642" v="2411" actId="478"/>
          <ac:grpSpMkLst>
            <pc:docMk/>
            <pc:sldMk cId="3496050008" sldId="289"/>
            <ac:grpSpMk id="752" creationId="{B31053DE-29B6-35AA-5E1B-2146381094BF}"/>
          </ac:grpSpMkLst>
        </pc:grpChg>
        <pc:grpChg chg="add del mod">
          <ac:chgData name="Sven Van de Velde" userId="00b08bc3e1e83696" providerId="LiveId" clId="{A25D7637-D0B6-4F5D-BABA-66A05ED2ACB9}" dt="2022-11-03T06:01:45.642" v="2411" actId="478"/>
          <ac:grpSpMkLst>
            <pc:docMk/>
            <pc:sldMk cId="3496050008" sldId="289"/>
            <ac:grpSpMk id="756" creationId="{5294CC5F-7D58-A616-A992-B1AA7A2445A9}"/>
          </ac:grpSpMkLst>
        </pc:grpChg>
        <pc:grpChg chg="add del mod">
          <ac:chgData name="Sven Van de Velde" userId="00b08bc3e1e83696" providerId="LiveId" clId="{A25D7637-D0B6-4F5D-BABA-66A05ED2ACB9}" dt="2022-11-03T06:06:19.198" v="2446" actId="478"/>
          <ac:grpSpMkLst>
            <pc:docMk/>
            <pc:sldMk cId="3496050008" sldId="289"/>
            <ac:grpSpMk id="759" creationId="{2E0142FE-7E4A-8470-4875-C0D0C3AFC338}"/>
          </ac:grpSpMkLst>
        </pc:grpChg>
        <pc:grpChg chg="add mod">
          <ac:chgData name="Sven Van de Velde" userId="00b08bc3e1e83696" providerId="LiveId" clId="{A25D7637-D0B6-4F5D-BABA-66A05ED2ACB9}" dt="2022-11-03T08:09:50.571" v="5530" actId="1037"/>
          <ac:grpSpMkLst>
            <pc:docMk/>
            <pc:sldMk cId="3496050008" sldId="289"/>
            <ac:grpSpMk id="762" creationId="{F882A811-99F3-73B8-E194-653C49A984B7}"/>
          </ac:grpSpMkLst>
        </pc:grpChg>
        <pc:grpChg chg="add mod">
          <ac:chgData name="Sven Van de Velde" userId="00b08bc3e1e83696" providerId="LiveId" clId="{A25D7637-D0B6-4F5D-BABA-66A05ED2ACB9}" dt="2022-11-03T08:09:50.571" v="5530" actId="1037"/>
          <ac:grpSpMkLst>
            <pc:docMk/>
            <pc:sldMk cId="3496050008" sldId="289"/>
            <ac:grpSpMk id="765" creationId="{C6ED44BC-DA9F-E9E1-3890-0778F0B26250}"/>
          </ac:grpSpMkLst>
        </pc:grpChg>
        <pc:grpChg chg="add mod">
          <ac:chgData name="Sven Van de Velde" userId="00b08bc3e1e83696" providerId="LiveId" clId="{A25D7637-D0B6-4F5D-BABA-66A05ED2ACB9}" dt="2022-11-03T08:09:50.571" v="5530" actId="1037"/>
          <ac:grpSpMkLst>
            <pc:docMk/>
            <pc:sldMk cId="3496050008" sldId="289"/>
            <ac:grpSpMk id="768" creationId="{4FC86B78-0AA4-9620-0F18-B768983B70A7}"/>
          </ac:grpSpMkLst>
        </pc:grpChg>
        <pc:grpChg chg="add mod">
          <ac:chgData name="Sven Van de Velde" userId="00b08bc3e1e83696" providerId="LiveId" clId="{A25D7637-D0B6-4F5D-BABA-66A05ED2ACB9}" dt="2022-11-03T08:09:50.571" v="5530" actId="1037"/>
          <ac:grpSpMkLst>
            <pc:docMk/>
            <pc:sldMk cId="3496050008" sldId="289"/>
            <ac:grpSpMk id="771" creationId="{02998CED-127E-F701-801E-7D7CC808F757}"/>
          </ac:grpSpMkLst>
        </pc:grpChg>
        <pc:grpChg chg="add mod">
          <ac:chgData name="Sven Van de Velde" userId="00b08bc3e1e83696" providerId="LiveId" clId="{A25D7637-D0B6-4F5D-BABA-66A05ED2ACB9}" dt="2022-11-03T08:09:50.571" v="5530" actId="1037"/>
          <ac:grpSpMkLst>
            <pc:docMk/>
            <pc:sldMk cId="3496050008" sldId="289"/>
            <ac:grpSpMk id="774" creationId="{413D985E-513D-1B84-AB49-D59FA9836D34}"/>
          </ac:grpSpMkLst>
        </pc:grpChg>
        <pc:grpChg chg="add del mod">
          <ac:chgData name="Sven Van de Velde" userId="00b08bc3e1e83696" providerId="LiveId" clId="{A25D7637-D0B6-4F5D-BABA-66A05ED2ACB9}" dt="2022-11-03T06:09:24.156" v="2489" actId="478"/>
          <ac:grpSpMkLst>
            <pc:docMk/>
            <pc:sldMk cId="3496050008" sldId="289"/>
            <ac:grpSpMk id="777" creationId="{DC487322-4603-E025-7885-773942FF4B5B}"/>
          </ac:grpSpMkLst>
        </pc:grpChg>
        <pc:grpChg chg="add del mod">
          <ac:chgData name="Sven Van de Velde" userId="00b08bc3e1e83696" providerId="LiveId" clId="{A25D7637-D0B6-4F5D-BABA-66A05ED2ACB9}" dt="2022-11-03T06:09:33.979" v="2490" actId="478"/>
          <ac:grpSpMkLst>
            <pc:docMk/>
            <pc:sldMk cId="3496050008" sldId="289"/>
            <ac:grpSpMk id="781" creationId="{49E515C1-C506-EC8B-8084-26EF3C1F1BC5}"/>
          </ac:grpSpMkLst>
        </pc:grpChg>
        <pc:grpChg chg="add del mod">
          <ac:chgData name="Sven Van de Velde" userId="00b08bc3e1e83696" providerId="LiveId" clId="{A25D7637-D0B6-4F5D-BABA-66A05ED2ACB9}" dt="2022-11-03T06:09:33.979" v="2490" actId="478"/>
          <ac:grpSpMkLst>
            <pc:docMk/>
            <pc:sldMk cId="3496050008" sldId="289"/>
            <ac:grpSpMk id="784" creationId="{E66F8FC3-A290-FA3A-BF51-A7AB274271FA}"/>
          </ac:grpSpMkLst>
        </pc:grpChg>
        <pc:grpChg chg="add del mod">
          <ac:chgData name="Sven Van de Velde" userId="00b08bc3e1e83696" providerId="LiveId" clId="{A25D7637-D0B6-4F5D-BABA-66A05ED2ACB9}" dt="2022-11-03T06:09:39.028" v="2491" actId="478"/>
          <ac:grpSpMkLst>
            <pc:docMk/>
            <pc:sldMk cId="3496050008" sldId="289"/>
            <ac:grpSpMk id="787" creationId="{96AEAD60-28A1-25B7-FAB8-6AABE04D90E9}"/>
          </ac:grpSpMkLst>
        </pc:grpChg>
        <pc:grpChg chg="add mod">
          <ac:chgData name="Sven Van de Velde" userId="00b08bc3e1e83696" providerId="LiveId" clId="{A25D7637-D0B6-4F5D-BABA-66A05ED2ACB9}" dt="2022-11-03T08:09:50.571" v="5530" actId="1037"/>
          <ac:grpSpMkLst>
            <pc:docMk/>
            <pc:sldMk cId="3496050008" sldId="289"/>
            <ac:grpSpMk id="790" creationId="{D911A40A-EEF7-B50B-D90B-8553982C2F39}"/>
          </ac:grpSpMkLst>
        </pc:grpChg>
        <pc:grpChg chg="add mod">
          <ac:chgData name="Sven Van de Velde" userId="00b08bc3e1e83696" providerId="LiveId" clId="{A25D7637-D0B6-4F5D-BABA-66A05ED2ACB9}" dt="2022-11-03T08:09:50.571" v="5530" actId="1037"/>
          <ac:grpSpMkLst>
            <pc:docMk/>
            <pc:sldMk cId="3496050008" sldId="289"/>
            <ac:grpSpMk id="793" creationId="{085E34B5-26AA-D6F3-9D70-DF4155CD6517}"/>
          </ac:grpSpMkLst>
        </pc:grpChg>
        <pc:grpChg chg="add mod">
          <ac:chgData name="Sven Van de Velde" userId="00b08bc3e1e83696" providerId="LiveId" clId="{A25D7637-D0B6-4F5D-BABA-66A05ED2ACB9}" dt="2022-11-03T08:09:50.571" v="5530" actId="1037"/>
          <ac:grpSpMkLst>
            <pc:docMk/>
            <pc:sldMk cId="3496050008" sldId="289"/>
            <ac:grpSpMk id="796" creationId="{99950B1A-C1CB-6A79-D0D8-059044DB0880}"/>
          </ac:grpSpMkLst>
        </pc:grpChg>
        <pc:grpChg chg="add mod">
          <ac:chgData name="Sven Van de Velde" userId="00b08bc3e1e83696" providerId="LiveId" clId="{A25D7637-D0B6-4F5D-BABA-66A05ED2ACB9}" dt="2022-11-03T08:09:50.571" v="5530" actId="1037"/>
          <ac:grpSpMkLst>
            <pc:docMk/>
            <pc:sldMk cId="3496050008" sldId="289"/>
            <ac:grpSpMk id="799" creationId="{1CF1AB44-25F2-7493-B99F-F9BD19EE95E7}"/>
          </ac:grpSpMkLst>
        </pc:grpChg>
        <pc:grpChg chg="add mod">
          <ac:chgData name="Sven Van de Velde" userId="00b08bc3e1e83696" providerId="LiveId" clId="{A25D7637-D0B6-4F5D-BABA-66A05ED2ACB9}" dt="2022-11-03T08:09:50.571" v="5530" actId="1037"/>
          <ac:grpSpMkLst>
            <pc:docMk/>
            <pc:sldMk cId="3496050008" sldId="289"/>
            <ac:grpSpMk id="804" creationId="{5E8B4B2C-E21E-3688-3040-D39FBC0CD468}"/>
          </ac:grpSpMkLst>
        </pc:grpChg>
        <pc:grpChg chg="add mod">
          <ac:chgData name="Sven Van de Velde" userId="00b08bc3e1e83696" providerId="LiveId" clId="{A25D7637-D0B6-4F5D-BABA-66A05ED2ACB9}" dt="2022-11-03T08:09:50.571" v="5530" actId="1037"/>
          <ac:grpSpMkLst>
            <pc:docMk/>
            <pc:sldMk cId="3496050008" sldId="289"/>
            <ac:grpSpMk id="813" creationId="{C4346ABB-179E-10B7-BBFA-BB53E6B285EF}"/>
          </ac:grpSpMkLst>
        </pc:grpChg>
        <pc:grpChg chg="add mod">
          <ac:chgData name="Sven Van de Velde" userId="00b08bc3e1e83696" providerId="LiveId" clId="{A25D7637-D0B6-4F5D-BABA-66A05ED2ACB9}" dt="2022-11-03T08:09:50.571" v="5530" actId="1037"/>
          <ac:grpSpMkLst>
            <pc:docMk/>
            <pc:sldMk cId="3496050008" sldId="289"/>
            <ac:grpSpMk id="816" creationId="{6D0737D0-826C-FE23-EEA9-2FAED48C9C89}"/>
          </ac:grpSpMkLst>
        </pc:grpChg>
        <pc:grpChg chg="add mod">
          <ac:chgData name="Sven Van de Velde" userId="00b08bc3e1e83696" providerId="LiveId" clId="{A25D7637-D0B6-4F5D-BABA-66A05ED2ACB9}" dt="2022-11-03T08:09:50.571" v="5530" actId="1037"/>
          <ac:grpSpMkLst>
            <pc:docMk/>
            <pc:sldMk cId="3496050008" sldId="289"/>
            <ac:grpSpMk id="822" creationId="{E9473AF2-8596-0F79-6CC6-2741817AC50C}"/>
          </ac:grpSpMkLst>
        </pc:grpChg>
        <pc:grpChg chg="add del mod">
          <ac:chgData name="Sven Van de Velde" userId="00b08bc3e1e83696" providerId="LiveId" clId="{A25D7637-D0B6-4F5D-BABA-66A05ED2ACB9}" dt="2022-11-03T06:10:38.387" v="2517" actId="478"/>
          <ac:grpSpMkLst>
            <pc:docMk/>
            <pc:sldMk cId="3496050008" sldId="289"/>
            <ac:grpSpMk id="829" creationId="{DAF6607E-7F20-3338-7158-BC618B99443F}"/>
          </ac:grpSpMkLst>
        </pc:grpChg>
        <pc:grpChg chg="add mod">
          <ac:chgData name="Sven Van de Velde" userId="00b08bc3e1e83696" providerId="LiveId" clId="{A25D7637-D0B6-4F5D-BABA-66A05ED2ACB9}" dt="2022-11-03T08:09:50.571" v="5530" actId="1037"/>
          <ac:grpSpMkLst>
            <pc:docMk/>
            <pc:sldMk cId="3496050008" sldId="289"/>
            <ac:grpSpMk id="832" creationId="{0B2E22AE-9895-31C2-482F-D4B2A3D03A29}"/>
          </ac:grpSpMkLst>
        </pc:grpChg>
        <pc:grpChg chg="add mod">
          <ac:chgData name="Sven Van de Velde" userId="00b08bc3e1e83696" providerId="LiveId" clId="{A25D7637-D0B6-4F5D-BABA-66A05ED2ACB9}" dt="2022-11-03T08:09:50.571" v="5530" actId="1037"/>
          <ac:grpSpMkLst>
            <pc:docMk/>
            <pc:sldMk cId="3496050008" sldId="289"/>
            <ac:grpSpMk id="835" creationId="{4950704C-AFD8-BD09-DD31-1BCC03D107D5}"/>
          </ac:grpSpMkLst>
        </pc:grpChg>
        <pc:grpChg chg="add mod">
          <ac:chgData name="Sven Van de Velde" userId="00b08bc3e1e83696" providerId="LiveId" clId="{A25D7637-D0B6-4F5D-BABA-66A05ED2ACB9}" dt="2022-11-03T08:09:50.571" v="5530" actId="1037"/>
          <ac:grpSpMkLst>
            <pc:docMk/>
            <pc:sldMk cId="3496050008" sldId="289"/>
            <ac:grpSpMk id="838" creationId="{1A6AAC72-A55B-2090-4CBC-BDDEED418153}"/>
          </ac:grpSpMkLst>
        </pc:grpChg>
        <pc:grpChg chg="add mod">
          <ac:chgData name="Sven Van de Velde" userId="00b08bc3e1e83696" providerId="LiveId" clId="{A25D7637-D0B6-4F5D-BABA-66A05ED2ACB9}" dt="2022-11-03T08:09:50.571" v="5530" actId="1037"/>
          <ac:grpSpMkLst>
            <pc:docMk/>
            <pc:sldMk cId="3496050008" sldId="289"/>
            <ac:grpSpMk id="841" creationId="{56302EAB-E4A3-FC07-9198-AB212E42010D}"/>
          </ac:grpSpMkLst>
        </pc:grpChg>
        <pc:grpChg chg="add del mod">
          <ac:chgData name="Sven Van de Velde" userId="00b08bc3e1e83696" providerId="LiveId" clId="{A25D7637-D0B6-4F5D-BABA-66A05ED2ACB9}" dt="2022-11-03T06:11:26.724" v="2522" actId="478"/>
          <ac:grpSpMkLst>
            <pc:docMk/>
            <pc:sldMk cId="3496050008" sldId="289"/>
            <ac:grpSpMk id="844" creationId="{B45E00D4-7C66-BA63-BD33-DBFB4D4023D7}"/>
          </ac:grpSpMkLst>
        </pc:grpChg>
        <pc:grpChg chg="add del mod">
          <ac:chgData name="Sven Van de Velde" userId="00b08bc3e1e83696" providerId="LiveId" clId="{A25D7637-D0B6-4F5D-BABA-66A05ED2ACB9}" dt="2022-11-03T06:21:46.485" v="2627" actId="478"/>
          <ac:grpSpMkLst>
            <pc:docMk/>
            <pc:sldMk cId="3496050008" sldId="289"/>
            <ac:grpSpMk id="860" creationId="{DA558FED-991C-B349-6E16-4B42184D8954}"/>
          </ac:grpSpMkLst>
        </pc:grpChg>
        <pc:grpChg chg="add mod">
          <ac:chgData name="Sven Van de Velde" userId="00b08bc3e1e83696" providerId="LiveId" clId="{A25D7637-D0B6-4F5D-BABA-66A05ED2ACB9}" dt="2022-11-03T08:09:50.571" v="5530" actId="1037"/>
          <ac:grpSpMkLst>
            <pc:docMk/>
            <pc:sldMk cId="3496050008" sldId="289"/>
            <ac:grpSpMk id="863" creationId="{8A31623D-874A-FCE7-5199-A03695A22B14}"/>
          </ac:grpSpMkLst>
        </pc:grpChg>
        <pc:grpChg chg="add mod">
          <ac:chgData name="Sven Van de Velde" userId="00b08bc3e1e83696" providerId="LiveId" clId="{A25D7637-D0B6-4F5D-BABA-66A05ED2ACB9}" dt="2022-11-03T08:09:50.571" v="5530" actId="1037"/>
          <ac:grpSpMkLst>
            <pc:docMk/>
            <pc:sldMk cId="3496050008" sldId="289"/>
            <ac:grpSpMk id="866" creationId="{75C87394-F1C2-1A0E-08A0-90341D5954D7}"/>
          </ac:grpSpMkLst>
        </pc:grpChg>
        <pc:grpChg chg="add mod">
          <ac:chgData name="Sven Van de Velde" userId="00b08bc3e1e83696" providerId="LiveId" clId="{A25D7637-D0B6-4F5D-BABA-66A05ED2ACB9}" dt="2022-11-03T08:09:50.571" v="5530" actId="1037"/>
          <ac:grpSpMkLst>
            <pc:docMk/>
            <pc:sldMk cId="3496050008" sldId="289"/>
            <ac:grpSpMk id="869" creationId="{E0631367-5C48-1729-D56D-59BEBBFC616E}"/>
          </ac:grpSpMkLst>
        </pc:grpChg>
        <pc:grpChg chg="add mod">
          <ac:chgData name="Sven Van de Velde" userId="00b08bc3e1e83696" providerId="LiveId" clId="{A25D7637-D0B6-4F5D-BABA-66A05ED2ACB9}" dt="2022-11-03T08:09:50.571" v="5530" actId="1037"/>
          <ac:grpSpMkLst>
            <pc:docMk/>
            <pc:sldMk cId="3496050008" sldId="289"/>
            <ac:grpSpMk id="873" creationId="{56C3DC7B-FB17-A863-6B03-8FE044AE390D}"/>
          </ac:grpSpMkLst>
        </pc:grpChg>
        <pc:grpChg chg="add mod">
          <ac:chgData name="Sven Van de Velde" userId="00b08bc3e1e83696" providerId="LiveId" clId="{A25D7637-D0B6-4F5D-BABA-66A05ED2ACB9}" dt="2022-11-03T08:09:50.571" v="5530" actId="1037"/>
          <ac:grpSpMkLst>
            <pc:docMk/>
            <pc:sldMk cId="3496050008" sldId="289"/>
            <ac:grpSpMk id="876" creationId="{FF4243D5-426F-D3F9-0E0A-D621DCFF6BB9}"/>
          </ac:grpSpMkLst>
        </pc:grpChg>
        <pc:grpChg chg="add mod">
          <ac:chgData name="Sven Van de Velde" userId="00b08bc3e1e83696" providerId="LiveId" clId="{A25D7637-D0B6-4F5D-BABA-66A05ED2ACB9}" dt="2022-11-03T08:09:50.571" v="5530" actId="1037"/>
          <ac:grpSpMkLst>
            <pc:docMk/>
            <pc:sldMk cId="3496050008" sldId="289"/>
            <ac:grpSpMk id="879" creationId="{D138D074-E9F5-E2AB-AAA7-97F35190E93C}"/>
          </ac:grpSpMkLst>
        </pc:grpChg>
        <pc:grpChg chg="add mod">
          <ac:chgData name="Sven Van de Velde" userId="00b08bc3e1e83696" providerId="LiveId" clId="{A25D7637-D0B6-4F5D-BABA-66A05ED2ACB9}" dt="2022-11-03T08:09:50.571" v="5530" actId="1037"/>
          <ac:grpSpMkLst>
            <pc:docMk/>
            <pc:sldMk cId="3496050008" sldId="289"/>
            <ac:grpSpMk id="882" creationId="{D36CE383-3BA2-4FC0-E0E6-2C27EB88E5C2}"/>
          </ac:grpSpMkLst>
        </pc:grpChg>
        <pc:grpChg chg="add mod">
          <ac:chgData name="Sven Van de Velde" userId="00b08bc3e1e83696" providerId="LiveId" clId="{A25D7637-D0B6-4F5D-BABA-66A05ED2ACB9}" dt="2022-11-03T08:09:50.571" v="5530" actId="1037"/>
          <ac:grpSpMkLst>
            <pc:docMk/>
            <pc:sldMk cId="3496050008" sldId="289"/>
            <ac:grpSpMk id="889" creationId="{CA07CB5F-7B7B-D072-7A15-ADB3E9273300}"/>
          </ac:grpSpMkLst>
        </pc:grpChg>
        <pc:grpChg chg="add del mod">
          <ac:chgData name="Sven Van de Velde" userId="00b08bc3e1e83696" providerId="LiveId" clId="{A25D7637-D0B6-4F5D-BABA-66A05ED2ACB9}" dt="2022-11-03T06:26:34.582" v="2696" actId="478"/>
          <ac:grpSpMkLst>
            <pc:docMk/>
            <pc:sldMk cId="3496050008" sldId="289"/>
            <ac:grpSpMk id="901" creationId="{359249C1-9995-8686-E552-073567E9482F}"/>
          </ac:grpSpMkLst>
        </pc:grpChg>
        <pc:grpChg chg="add mod">
          <ac:chgData name="Sven Van de Velde" userId="00b08bc3e1e83696" providerId="LiveId" clId="{A25D7637-D0B6-4F5D-BABA-66A05ED2ACB9}" dt="2022-11-03T08:09:50.571" v="5530" actId="1037"/>
          <ac:grpSpMkLst>
            <pc:docMk/>
            <pc:sldMk cId="3496050008" sldId="289"/>
            <ac:grpSpMk id="904" creationId="{CF712D53-A3B5-4E2B-52C0-F6BA37D7B699}"/>
          </ac:grpSpMkLst>
        </pc:grpChg>
        <pc:grpChg chg="add mod">
          <ac:chgData name="Sven Van de Velde" userId="00b08bc3e1e83696" providerId="LiveId" clId="{A25D7637-D0B6-4F5D-BABA-66A05ED2ACB9}" dt="2022-11-03T08:09:50.571" v="5530" actId="1037"/>
          <ac:grpSpMkLst>
            <pc:docMk/>
            <pc:sldMk cId="3496050008" sldId="289"/>
            <ac:grpSpMk id="907" creationId="{DEB3D3B3-C2B9-04C6-7119-722569C83810}"/>
          </ac:grpSpMkLst>
        </pc:grpChg>
        <pc:grpChg chg="add mod">
          <ac:chgData name="Sven Van de Velde" userId="00b08bc3e1e83696" providerId="LiveId" clId="{A25D7637-D0B6-4F5D-BABA-66A05ED2ACB9}" dt="2022-11-03T08:09:50.571" v="5530" actId="1037"/>
          <ac:grpSpMkLst>
            <pc:docMk/>
            <pc:sldMk cId="3496050008" sldId="289"/>
            <ac:grpSpMk id="911" creationId="{4AAD5F56-9907-CEA4-7BF5-D2D24D5FEAE7}"/>
          </ac:grpSpMkLst>
        </pc:grpChg>
        <pc:grpChg chg="add mod">
          <ac:chgData name="Sven Van de Velde" userId="00b08bc3e1e83696" providerId="LiveId" clId="{A25D7637-D0B6-4F5D-BABA-66A05ED2ACB9}" dt="2022-11-03T08:09:50.571" v="5530" actId="1037"/>
          <ac:grpSpMkLst>
            <pc:docMk/>
            <pc:sldMk cId="3496050008" sldId="289"/>
            <ac:grpSpMk id="914" creationId="{CB9D7C5A-D596-3AD2-EE96-67E381D4261F}"/>
          </ac:grpSpMkLst>
        </pc:grpChg>
        <pc:grpChg chg="add mod">
          <ac:chgData name="Sven Van de Velde" userId="00b08bc3e1e83696" providerId="LiveId" clId="{A25D7637-D0B6-4F5D-BABA-66A05ED2ACB9}" dt="2022-11-03T08:09:50.571" v="5530" actId="1037"/>
          <ac:grpSpMkLst>
            <pc:docMk/>
            <pc:sldMk cId="3496050008" sldId="289"/>
            <ac:grpSpMk id="917" creationId="{6A1A52BF-9FD0-F962-48ED-84E49A84F95D}"/>
          </ac:grpSpMkLst>
        </pc:grpChg>
        <pc:grpChg chg="add mod">
          <ac:chgData name="Sven Van de Velde" userId="00b08bc3e1e83696" providerId="LiveId" clId="{A25D7637-D0B6-4F5D-BABA-66A05ED2ACB9}" dt="2022-11-03T08:09:50.571" v="5530" actId="1037"/>
          <ac:grpSpMkLst>
            <pc:docMk/>
            <pc:sldMk cId="3496050008" sldId="289"/>
            <ac:grpSpMk id="920" creationId="{A52A422E-CC06-9EAE-D060-1D45DE5D3A46}"/>
          </ac:grpSpMkLst>
        </pc:grpChg>
        <pc:grpChg chg="add mod">
          <ac:chgData name="Sven Van de Velde" userId="00b08bc3e1e83696" providerId="LiveId" clId="{A25D7637-D0B6-4F5D-BABA-66A05ED2ACB9}" dt="2022-11-03T08:09:50.571" v="5530" actId="1037"/>
          <ac:grpSpMkLst>
            <pc:docMk/>
            <pc:sldMk cId="3496050008" sldId="289"/>
            <ac:grpSpMk id="926" creationId="{815D789D-0EC0-2D57-8FB6-35DA07755D9F}"/>
          </ac:grpSpMkLst>
        </pc:grpChg>
        <pc:grpChg chg="add mod">
          <ac:chgData name="Sven Van de Velde" userId="00b08bc3e1e83696" providerId="LiveId" clId="{A25D7637-D0B6-4F5D-BABA-66A05ED2ACB9}" dt="2022-11-03T08:09:50.571" v="5530" actId="1037"/>
          <ac:grpSpMkLst>
            <pc:docMk/>
            <pc:sldMk cId="3496050008" sldId="289"/>
            <ac:grpSpMk id="930" creationId="{6C9A281F-07DC-62BB-805E-86C8FE58D940}"/>
          </ac:grpSpMkLst>
        </pc:grpChg>
        <pc:grpChg chg="add del mod">
          <ac:chgData name="Sven Van de Velde" userId="00b08bc3e1e83696" providerId="LiveId" clId="{A25D7637-D0B6-4F5D-BABA-66A05ED2ACB9}" dt="2022-11-03T06:30:16.944" v="2739" actId="478"/>
          <ac:grpSpMkLst>
            <pc:docMk/>
            <pc:sldMk cId="3496050008" sldId="289"/>
            <ac:grpSpMk id="941" creationId="{940EC0F3-AD40-E828-EE28-1A56ABCDD8FD}"/>
          </ac:grpSpMkLst>
        </pc:grpChg>
        <pc:grpChg chg="add mod">
          <ac:chgData name="Sven Van de Velde" userId="00b08bc3e1e83696" providerId="LiveId" clId="{A25D7637-D0B6-4F5D-BABA-66A05ED2ACB9}" dt="2022-11-03T08:09:50.571" v="5530" actId="1037"/>
          <ac:grpSpMkLst>
            <pc:docMk/>
            <pc:sldMk cId="3496050008" sldId="289"/>
            <ac:grpSpMk id="944" creationId="{1EEFDD37-D3BD-E546-8054-B0B48ABD75E7}"/>
          </ac:grpSpMkLst>
        </pc:grpChg>
        <pc:grpChg chg="add mod">
          <ac:chgData name="Sven Van de Velde" userId="00b08bc3e1e83696" providerId="LiveId" clId="{A25D7637-D0B6-4F5D-BABA-66A05ED2ACB9}" dt="2022-11-03T08:09:50.571" v="5530" actId="1037"/>
          <ac:grpSpMkLst>
            <pc:docMk/>
            <pc:sldMk cId="3496050008" sldId="289"/>
            <ac:grpSpMk id="948" creationId="{1D2C2CCF-14EA-029D-70CE-E2D247BB4E67}"/>
          </ac:grpSpMkLst>
        </pc:grpChg>
        <pc:grpChg chg="add mod">
          <ac:chgData name="Sven Van de Velde" userId="00b08bc3e1e83696" providerId="LiveId" clId="{A25D7637-D0B6-4F5D-BABA-66A05ED2ACB9}" dt="2022-11-03T08:09:50.571" v="5530" actId="1037"/>
          <ac:grpSpMkLst>
            <pc:docMk/>
            <pc:sldMk cId="3496050008" sldId="289"/>
            <ac:grpSpMk id="951" creationId="{6E028DF2-D5BF-BDBF-F663-4751D46DFE9D}"/>
          </ac:grpSpMkLst>
        </pc:grpChg>
        <pc:grpChg chg="add mod">
          <ac:chgData name="Sven Van de Velde" userId="00b08bc3e1e83696" providerId="LiveId" clId="{A25D7637-D0B6-4F5D-BABA-66A05ED2ACB9}" dt="2022-11-03T08:09:50.571" v="5530" actId="1037"/>
          <ac:grpSpMkLst>
            <pc:docMk/>
            <pc:sldMk cId="3496050008" sldId="289"/>
            <ac:grpSpMk id="954" creationId="{EC504326-C992-D84B-FBEC-A25AE8D6ED22}"/>
          </ac:grpSpMkLst>
        </pc:grpChg>
        <pc:grpChg chg="add mod">
          <ac:chgData name="Sven Van de Velde" userId="00b08bc3e1e83696" providerId="LiveId" clId="{A25D7637-D0B6-4F5D-BABA-66A05ED2ACB9}" dt="2022-11-03T08:09:50.571" v="5530" actId="1037"/>
          <ac:grpSpMkLst>
            <pc:docMk/>
            <pc:sldMk cId="3496050008" sldId="289"/>
            <ac:grpSpMk id="957" creationId="{8304DFE7-0538-19B2-B4A5-6D013030D50D}"/>
          </ac:grpSpMkLst>
        </pc:grpChg>
        <pc:grpChg chg="add mod">
          <ac:chgData name="Sven Van de Velde" userId="00b08bc3e1e83696" providerId="LiveId" clId="{A25D7637-D0B6-4F5D-BABA-66A05ED2ACB9}" dt="2022-11-03T08:09:50.571" v="5530" actId="1037"/>
          <ac:grpSpMkLst>
            <pc:docMk/>
            <pc:sldMk cId="3496050008" sldId="289"/>
            <ac:grpSpMk id="962" creationId="{8A54152F-8D02-FBA7-DEA0-5035BFB3DC4E}"/>
          </ac:grpSpMkLst>
        </pc:grpChg>
        <pc:grpChg chg="add mod">
          <ac:chgData name="Sven Van de Velde" userId="00b08bc3e1e83696" providerId="LiveId" clId="{A25D7637-D0B6-4F5D-BABA-66A05ED2ACB9}" dt="2022-11-03T08:09:50.571" v="5530" actId="1037"/>
          <ac:grpSpMkLst>
            <pc:docMk/>
            <pc:sldMk cId="3496050008" sldId="289"/>
            <ac:grpSpMk id="966" creationId="{A91B0C14-C7E2-EA24-D599-1B7DB626B2D3}"/>
          </ac:grpSpMkLst>
        </pc:grpChg>
        <pc:grpChg chg="add mod">
          <ac:chgData name="Sven Van de Velde" userId="00b08bc3e1e83696" providerId="LiveId" clId="{A25D7637-D0B6-4F5D-BABA-66A05ED2ACB9}" dt="2022-11-03T08:09:50.571" v="5530" actId="1037"/>
          <ac:grpSpMkLst>
            <pc:docMk/>
            <pc:sldMk cId="3496050008" sldId="289"/>
            <ac:grpSpMk id="969" creationId="{62AAC955-E779-9B9F-F67E-0F88239C46CC}"/>
          </ac:grpSpMkLst>
        </pc:grpChg>
        <pc:graphicFrameChg chg="del mod">
          <ac:chgData name="Sven Van de Velde" userId="00b08bc3e1e83696" providerId="LiveId" clId="{A25D7637-D0B6-4F5D-BABA-66A05ED2ACB9}" dt="2022-11-01T15:26:31.459" v="172" actId="478"/>
          <ac:graphicFrameMkLst>
            <pc:docMk/>
            <pc:sldMk cId="3496050008" sldId="289"/>
            <ac:graphicFrameMk id="116" creationId="{48405840-2EF2-3126-9ADE-159E85B62E13}"/>
          </ac:graphicFrameMkLst>
        </pc:graphicFrameChg>
        <pc:cxnChg chg="add del mod">
          <ac:chgData name="Sven Van de Velde" userId="00b08bc3e1e83696" providerId="LiveId" clId="{A25D7637-D0B6-4F5D-BABA-66A05ED2ACB9}" dt="2022-11-01T20:54:15.606" v="1243" actId="478"/>
          <ac:cxnSpMkLst>
            <pc:docMk/>
            <pc:sldMk cId="3496050008" sldId="289"/>
            <ac:cxnSpMk id="3" creationId="{42E1DDC8-EACF-C00E-4C31-9D07E86BD69E}"/>
          </ac:cxnSpMkLst>
        </pc:cxnChg>
        <pc:cxnChg chg="add del mod">
          <ac:chgData name="Sven Van de Velde" userId="00b08bc3e1e83696" providerId="LiveId" clId="{A25D7637-D0B6-4F5D-BABA-66A05ED2ACB9}" dt="2022-11-01T20:49:54.628" v="1185" actId="478"/>
          <ac:cxnSpMkLst>
            <pc:docMk/>
            <pc:sldMk cId="3496050008" sldId="289"/>
            <ac:cxnSpMk id="73" creationId="{A9BB399A-B0F1-8BE2-AD53-94DC255EC02C}"/>
          </ac:cxnSpMkLst>
        </pc:cxnChg>
        <pc:cxnChg chg="add del mod">
          <ac:chgData name="Sven Van de Velde" userId="00b08bc3e1e83696" providerId="LiveId" clId="{A25D7637-D0B6-4F5D-BABA-66A05ED2ACB9}" dt="2022-11-01T20:49:54.628" v="1185" actId="478"/>
          <ac:cxnSpMkLst>
            <pc:docMk/>
            <pc:sldMk cId="3496050008" sldId="289"/>
            <ac:cxnSpMk id="75" creationId="{A98919D5-8D53-2AA6-251F-EF4CFD46045B}"/>
          </ac:cxnSpMkLst>
        </pc:cxnChg>
        <pc:cxnChg chg="add del mod">
          <ac:chgData name="Sven Van de Velde" userId="00b08bc3e1e83696" providerId="LiveId" clId="{A25D7637-D0B6-4F5D-BABA-66A05ED2ACB9}" dt="2022-11-02T07:16:59.314" v="1673" actId="478"/>
          <ac:cxnSpMkLst>
            <pc:docMk/>
            <pc:sldMk cId="3496050008" sldId="289"/>
            <ac:cxnSpMk id="133" creationId="{9F5863C1-6FD5-500D-F733-A167BFFCC3FB}"/>
          </ac:cxnSpMkLst>
        </pc:cxnChg>
        <pc:cxnChg chg="add del mod">
          <ac:chgData name="Sven Van de Velde" userId="00b08bc3e1e83696" providerId="LiveId" clId="{A25D7637-D0B6-4F5D-BABA-66A05ED2ACB9}" dt="2022-11-02T07:16:59.314" v="1673" actId="478"/>
          <ac:cxnSpMkLst>
            <pc:docMk/>
            <pc:sldMk cId="3496050008" sldId="289"/>
            <ac:cxnSpMk id="135" creationId="{EB053001-DFB2-AB5E-48A0-374D9C1528BC}"/>
          </ac:cxnSpMkLst>
        </pc:cxnChg>
        <pc:cxnChg chg="add del mod ord">
          <ac:chgData name="Sven Van de Velde" userId="00b08bc3e1e83696" providerId="LiveId" clId="{A25D7637-D0B6-4F5D-BABA-66A05ED2ACB9}" dt="2022-11-01T15:40:04.985" v="591" actId="478"/>
          <ac:cxnSpMkLst>
            <pc:docMk/>
            <pc:sldMk cId="3496050008" sldId="289"/>
            <ac:cxnSpMk id="174" creationId="{D1F79743-5899-C6CA-1FB8-559411461FCB}"/>
          </ac:cxnSpMkLst>
        </pc:cxnChg>
        <pc:cxnChg chg="del mod">
          <ac:chgData name="Sven Van de Velde" userId="00b08bc3e1e83696" providerId="LiveId" clId="{A25D7637-D0B6-4F5D-BABA-66A05ED2ACB9}" dt="2022-11-02T07:03:18.304" v="1644" actId="478"/>
          <ac:cxnSpMkLst>
            <pc:docMk/>
            <pc:sldMk cId="3496050008" sldId="289"/>
            <ac:cxnSpMk id="177" creationId="{1DAF7664-EEEE-11B5-9D53-9A8EBA1319F2}"/>
          </ac:cxnSpMkLst>
        </pc:cxnChg>
        <pc:cxnChg chg="add del mod">
          <ac:chgData name="Sven Van de Velde" userId="00b08bc3e1e83696" providerId="LiveId" clId="{A25D7637-D0B6-4F5D-BABA-66A05ED2ACB9}" dt="2022-11-02T07:16:59.314" v="1673" actId="478"/>
          <ac:cxnSpMkLst>
            <pc:docMk/>
            <pc:sldMk cId="3496050008" sldId="289"/>
            <ac:cxnSpMk id="202" creationId="{89E223A8-F886-0916-BAEF-844D6A1B13A7}"/>
          </ac:cxnSpMkLst>
        </pc:cxnChg>
        <pc:cxnChg chg="add del mod">
          <ac:chgData name="Sven Van de Velde" userId="00b08bc3e1e83696" providerId="LiveId" clId="{A25D7637-D0B6-4F5D-BABA-66A05ED2ACB9}" dt="2022-11-01T15:47:43.026" v="701" actId="478"/>
          <ac:cxnSpMkLst>
            <pc:docMk/>
            <pc:sldMk cId="3496050008" sldId="289"/>
            <ac:cxnSpMk id="205" creationId="{3A11D467-AC41-91D6-9F0A-10A2125B1F5D}"/>
          </ac:cxnSpMkLst>
        </pc:cxnChg>
        <pc:cxnChg chg="add del mod">
          <ac:chgData name="Sven Van de Velde" userId="00b08bc3e1e83696" providerId="LiveId" clId="{A25D7637-D0B6-4F5D-BABA-66A05ED2ACB9}" dt="2022-11-01T15:47:44.372" v="702" actId="478"/>
          <ac:cxnSpMkLst>
            <pc:docMk/>
            <pc:sldMk cId="3496050008" sldId="289"/>
            <ac:cxnSpMk id="207" creationId="{18C309D5-629F-3660-0F8C-2288466DC749}"/>
          </ac:cxnSpMkLst>
        </pc:cxnChg>
        <pc:cxnChg chg="add del mod">
          <ac:chgData name="Sven Van de Velde" userId="00b08bc3e1e83696" providerId="LiveId" clId="{A25D7637-D0B6-4F5D-BABA-66A05ED2ACB9}" dt="2022-11-02T07:16:59.314" v="1673" actId="478"/>
          <ac:cxnSpMkLst>
            <pc:docMk/>
            <pc:sldMk cId="3496050008" sldId="289"/>
            <ac:cxnSpMk id="258" creationId="{9927FD5B-2EA6-E668-93D0-5AAD90F14020}"/>
          </ac:cxnSpMkLst>
        </pc:cxnChg>
        <pc:cxnChg chg="add del mod">
          <ac:chgData name="Sven Van de Velde" userId="00b08bc3e1e83696" providerId="LiveId" clId="{A25D7637-D0B6-4F5D-BABA-66A05ED2ACB9}" dt="2022-11-02T07:16:59.314" v="1673" actId="478"/>
          <ac:cxnSpMkLst>
            <pc:docMk/>
            <pc:sldMk cId="3496050008" sldId="289"/>
            <ac:cxnSpMk id="283" creationId="{E751C20E-20F5-F006-4784-D190511C84B9}"/>
          </ac:cxnSpMkLst>
        </pc:cxnChg>
        <pc:cxnChg chg="add del mod">
          <ac:chgData name="Sven Van de Velde" userId="00b08bc3e1e83696" providerId="LiveId" clId="{A25D7637-D0B6-4F5D-BABA-66A05ED2ACB9}" dt="2022-11-02T07:16:59.314" v="1673" actId="478"/>
          <ac:cxnSpMkLst>
            <pc:docMk/>
            <pc:sldMk cId="3496050008" sldId="289"/>
            <ac:cxnSpMk id="287" creationId="{595BCD8C-BFAD-D698-E49D-1B67548174E0}"/>
          </ac:cxnSpMkLst>
        </pc:cxnChg>
        <pc:cxnChg chg="add del mod">
          <ac:chgData name="Sven Van de Velde" userId="00b08bc3e1e83696" providerId="LiveId" clId="{A25D7637-D0B6-4F5D-BABA-66A05ED2ACB9}" dt="2022-11-02T07:16:59.314" v="1673" actId="478"/>
          <ac:cxnSpMkLst>
            <pc:docMk/>
            <pc:sldMk cId="3496050008" sldId="289"/>
            <ac:cxnSpMk id="336" creationId="{E4B679E3-A2CD-1052-3F94-A29F0615FD7A}"/>
          </ac:cxnSpMkLst>
        </pc:cxnChg>
        <pc:cxnChg chg="add del mod">
          <ac:chgData name="Sven Van de Velde" userId="00b08bc3e1e83696" providerId="LiveId" clId="{A25D7637-D0B6-4F5D-BABA-66A05ED2ACB9}" dt="2022-11-01T20:54:08.880" v="1242" actId="478"/>
          <ac:cxnSpMkLst>
            <pc:docMk/>
            <pc:sldMk cId="3496050008" sldId="289"/>
            <ac:cxnSpMk id="340" creationId="{24F5FDAD-3813-8834-7452-A6F25DF660CC}"/>
          </ac:cxnSpMkLst>
        </pc:cxnChg>
        <pc:cxnChg chg="add del mod">
          <ac:chgData name="Sven Van de Velde" userId="00b08bc3e1e83696" providerId="LiveId" clId="{A25D7637-D0B6-4F5D-BABA-66A05ED2ACB9}" dt="2022-11-02T07:16:59.314" v="1673" actId="478"/>
          <ac:cxnSpMkLst>
            <pc:docMk/>
            <pc:sldMk cId="3496050008" sldId="289"/>
            <ac:cxnSpMk id="389" creationId="{B36E3106-C2CA-8653-4224-A8BDAEE2D0F9}"/>
          </ac:cxnSpMkLst>
        </pc:cxnChg>
        <pc:cxnChg chg="add del mod">
          <ac:chgData name="Sven Van de Velde" userId="00b08bc3e1e83696" providerId="LiveId" clId="{A25D7637-D0B6-4F5D-BABA-66A05ED2ACB9}" dt="2022-11-01T20:54:08.880" v="1242" actId="478"/>
          <ac:cxnSpMkLst>
            <pc:docMk/>
            <pc:sldMk cId="3496050008" sldId="289"/>
            <ac:cxnSpMk id="393" creationId="{158153B1-10F7-637C-FC44-67591CFF2DA4}"/>
          </ac:cxnSpMkLst>
        </pc:cxnChg>
        <pc:cxnChg chg="add del mod">
          <ac:chgData name="Sven Van de Velde" userId="00b08bc3e1e83696" providerId="LiveId" clId="{A25D7637-D0B6-4F5D-BABA-66A05ED2ACB9}" dt="2022-11-02T07:16:59.314" v="1673" actId="478"/>
          <ac:cxnSpMkLst>
            <pc:docMk/>
            <pc:sldMk cId="3496050008" sldId="289"/>
            <ac:cxnSpMk id="533" creationId="{55FC74AB-39DA-6CBC-69F9-D7937365B1D6}"/>
          </ac:cxnSpMkLst>
        </pc:cxnChg>
        <pc:cxnChg chg="add del mod">
          <ac:chgData name="Sven Van de Velde" userId="00b08bc3e1e83696" providerId="LiveId" clId="{A25D7637-D0B6-4F5D-BABA-66A05ED2ACB9}" dt="2022-11-01T20:58:59.711" v="1273" actId="478"/>
          <ac:cxnSpMkLst>
            <pc:docMk/>
            <pc:sldMk cId="3496050008" sldId="289"/>
            <ac:cxnSpMk id="536" creationId="{7F3055C6-2EBE-800D-DEA8-D95E86685D49}"/>
          </ac:cxnSpMkLst>
        </pc:cxnChg>
        <pc:cxnChg chg="add del mod">
          <ac:chgData name="Sven Van de Velde" userId="00b08bc3e1e83696" providerId="LiveId" clId="{A25D7637-D0B6-4F5D-BABA-66A05ED2ACB9}" dt="2022-11-02T07:18:27.605" v="1689" actId="478"/>
          <ac:cxnSpMkLst>
            <pc:docMk/>
            <pc:sldMk cId="3496050008" sldId="289"/>
            <ac:cxnSpMk id="544" creationId="{AB385C4C-DE53-526C-D111-67390D83650F}"/>
          </ac:cxnSpMkLst>
        </pc:cxnChg>
        <pc:cxnChg chg="add mod">
          <ac:chgData name="Sven Van de Velde" userId="00b08bc3e1e83696" providerId="LiveId" clId="{A25D7637-D0B6-4F5D-BABA-66A05ED2ACB9}" dt="2022-11-03T11:39:29.037" v="8122" actId="208"/>
          <ac:cxnSpMkLst>
            <pc:docMk/>
            <pc:sldMk cId="3496050008" sldId="289"/>
            <ac:cxnSpMk id="808" creationId="{FFFA2C60-6013-DEFF-8C92-8F1C1878A46E}"/>
          </ac:cxnSpMkLst>
        </pc:cxnChg>
        <pc:cxnChg chg="add del mod">
          <ac:chgData name="Sven Van de Velde" userId="00b08bc3e1e83696" providerId="LiveId" clId="{A25D7637-D0B6-4F5D-BABA-66A05ED2ACB9}" dt="2022-11-03T06:52:04.875" v="3038" actId="478"/>
          <ac:cxnSpMkLst>
            <pc:docMk/>
            <pc:sldMk cId="3496050008" sldId="289"/>
            <ac:cxnSpMk id="819" creationId="{B9FBC4B7-74CF-5072-3F34-ED6C9FF4BE0C}"/>
          </ac:cxnSpMkLst>
        </pc:cxnChg>
        <pc:cxnChg chg="add mod">
          <ac:chgData name="Sven Van de Velde" userId="00b08bc3e1e83696" providerId="LiveId" clId="{A25D7637-D0B6-4F5D-BABA-66A05ED2ACB9}" dt="2022-11-03T11:39:34.318" v="8123" actId="208"/>
          <ac:cxnSpMkLst>
            <pc:docMk/>
            <pc:sldMk cId="3496050008" sldId="289"/>
            <ac:cxnSpMk id="825" creationId="{45D0571F-AD5D-5DD4-F24F-BF6BA53FE5A0}"/>
          </ac:cxnSpMkLst>
        </pc:cxnChg>
        <pc:cxnChg chg="add mod">
          <ac:chgData name="Sven Van de Velde" userId="00b08bc3e1e83696" providerId="LiveId" clId="{A25D7637-D0B6-4F5D-BABA-66A05ED2ACB9}" dt="2022-11-03T11:39:42.898" v="8124" actId="208"/>
          <ac:cxnSpMkLst>
            <pc:docMk/>
            <pc:sldMk cId="3496050008" sldId="289"/>
            <ac:cxnSpMk id="847" creationId="{1582B70C-E7F6-A569-609C-6BEF0E567E8A}"/>
          </ac:cxnSpMkLst>
        </pc:cxnChg>
        <pc:cxnChg chg="add mod">
          <ac:chgData name="Sven Van de Velde" userId="00b08bc3e1e83696" providerId="LiveId" clId="{A25D7637-D0B6-4F5D-BABA-66A05ED2ACB9}" dt="2022-11-03T11:39:42.898" v="8124" actId="208"/>
          <ac:cxnSpMkLst>
            <pc:docMk/>
            <pc:sldMk cId="3496050008" sldId="289"/>
            <ac:cxnSpMk id="850" creationId="{22552F0C-66FA-4B19-55D3-D210E3DF58BD}"/>
          </ac:cxnSpMkLst>
        </pc:cxnChg>
        <pc:cxnChg chg="add mod">
          <ac:chgData name="Sven Van de Velde" userId="00b08bc3e1e83696" providerId="LiveId" clId="{A25D7637-D0B6-4F5D-BABA-66A05ED2ACB9}" dt="2022-11-03T08:09:50.571" v="5530" actId="1037"/>
          <ac:cxnSpMkLst>
            <pc:docMk/>
            <pc:sldMk cId="3496050008" sldId="289"/>
            <ac:cxnSpMk id="853" creationId="{4DEB0C28-8E49-0EBE-B520-31E3C234B06D}"/>
          </ac:cxnSpMkLst>
        </pc:cxnChg>
        <pc:cxnChg chg="add del mod">
          <ac:chgData name="Sven Van de Velde" userId="00b08bc3e1e83696" providerId="LiveId" clId="{A25D7637-D0B6-4F5D-BABA-66A05ED2ACB9}" dt="2022-11-03T06:53:40.504" v="3052" actId="478"/>
          <ac:cxnSpMkLst>
            <pc:docMk/>
            <pc:sldMk cId="3496050008" sldId="289"/>
            <ac:cxnSpMk id="885" creationId="{CA7BB69F-9E30-DC1C-7B74-55360DDA1D96}"/>
          </ac:cxnSpMkLst>
        </pc:cxnChg>
        <pc:cxnChg chg="add del mod">
          <ac:chgData name="Sven Van de Velde" userId="00b08bc3e1e83696" providerId="LiveId" clId="{A25D7637-D0B6-4F5D-BABA-66A05ED2ACB9}" dt="2022-11-03T06:53:45.729" v="3053" actId="478"/>
          <ac:cxnSpMkLst>
            <pc:docMk/>
            <pc:sldMk cId="3496050008" sldId="289"/>
            <ac:cxnSpMk id="886" creationId="{977D2F19-7FCA-BB68-1A9F-DF869C22A6DC}"/>
          </ac:cxnSpMkLst>
        </pc:cxnChg>
        <pc:cxnChg chg="add del mod">
          <ac:chgData name="Sven Van de Velde" userId="00b08bc3e1e83696" providerId="LiveId" clId="{A25D7637-D0B6-4F5D-BABA-66A05ED2ACB9}" dt="2022-11-03T06:26:09.102" v="2693" actId="478"/>
          <ac:cxnSpMkLst>
            <pc:docMk/>
            <pc:sldMk cId="3496050008" sldId="289"/>
            <ac:cxnSpMk id="887" creationId="{3C9FB64A-6E0E-3912-E403-E5B47B8472B3}"/>
          </ac:cxnSpMkLst>
        </pc:cxnChg>
        <pc:cxnChg chg="add mod">
          <ac:chgData name="Sven Van de Velde" userId="00b08bc3e1e83696" providerId="LiveId" clId="{A25D7637-D0B6-4F5D-BABA-66A05ED2ACB9}" dt="2022-11-03T11:39:48.554" v="8125" actId="208"/>
          <ac:cxnSpMkLst>
            <pc:docMk/>
            <pc:sldMk cId="3496050008" sldId="289"/>
            <ac:cxnSpMk id="892" creationId="{F348C5A3-C9C2-C5F2-F0F5-92BF75FEEB7E}"/>
          </ac:cxnSpMkLst>
        </pc:cxnChg>
        <pc:cxnChg chg="add del mod">
          <ac:chgData name="Sven Van de Velde" userId="00b08bc3e1e83696" providerId="LiveId" clId="{A25D7637-D0B6-4F5D-BABA-66A05ED2ACB9}" dt="2022-11-03T06:54:08.928" v="3055" actId="478"/>
          <ac:cxnSpMkLst>
            <pc:docMk/>
            <pc:sldMk cId="3496050008" sldId="289"/>
            <ac:cxnSpMk id="923" creationId="{251056B8-856D-3759-3299-C45375799DC4}"/>
          </ac:cxnSpMkLst>
        </pc:cxnChg>
        <pc:cxnChg chg="add mod">
          <ac:chgData name="Sven Van de Velde" userId="00b08bc3e1e83696" providerId="LiveId" clId="{A25D7637-D0B6-4F5D-BABA-66A05ED2ACB9}" dt="2022-11-03T11:39:58.655" v="8126" actId="208"/>
          <ac:cxnSpMkLst>
            <pc:docMk/>
            <pc:sldMk cId="3496050008" sldId="289"/>
            <ac:cxnSpMk id="924" creationId="{3AF2F1CC-CC63-9BD1-1C1F-C5A3403143E0}"/>
          </ac:cxnSpMkLst>
        </pc:cxnChg>
        <pc:cxnChg chg="add mod">
          <ac:chgData name="Sven Van de Velde" userId="00b08bc3e1e83696" providerId="LiveId" clId="{A25D7637-D0B6-4F5D-BABA-66A05ED2ACB9}" dt="2022-11-03T08:09:50.571" v="5530" actId="1037"/>
          <ac:cxnSpMkLst>
            <pc:docMk/>
            <pc:sldMk cId="3496050008" sldId="289"/>
            <ac:cxnSpMk id="925" creationId="{3A23151A-BB07-2040-F2C4-3B6425A90A4F}"/>
          </ac:cxnSpMkLst>
        </pc:cxnChg>
        <pc:cxnChg chg="add mod">
          <ac:chgData name="Sven Van de Velde" userId="00b08bc3e1e83696" providerId="LiveId" clId="{A25D7637-D0B6-4F5D-BABA-66A05ED2ACB9}" dt="2022-11-03T11:39:58.655" v="8126" actId="208"/>
          <ac:cxnSpMkLst>
            <pc:docMk/>
            <pc:sldMk cId="3496050008" sldId="289"/>
            <ac:cxnSpMk id="929" creationId="{A999A554-6301-AD24-A4EB-13E20655F3E4}"/>
          </ac:cxnSpMkLst>
        </pc:cxnChg>
        <pc:cxnChg chg="add del mod">
          <ac:chgData name="Sven Van de Velde" userId="00b08bc3e1e83696" providerId="LiveId" clId="{A25D7637-D0B6-4F5D-BABA-66A05ED2ACB9}" dt="2022-11-03T06:54:39.987" v="3056" actId="478"/>
          <ac:cxnSpMkLst>
            <pc:docMk/>
            <pc:sldMk cId="3496050008" sldId="289"/>
            <ac:cxnSpMk id="960" creationId="{F64DCE98-72A6-0CF6-D577-81B938FB604B}"/>
          </ac:cxnSpMkLst>
        </pc:cxnChg>
        <pc:cxnChg chg="add del mod">
          <ac:chgData name="Sven Van de Velde" userId="00b08bc3e1e83696" providerId="LiveId" clId="{A25D7637-D0B6-4F5D-BABA-66A05ED2ACB9}" dt="2022-11-03T06:55:15.636" v="3062" actId="478"/>
          <ac:cxnSpMkLst>
            <pc:docMk/>
            <pc:sldMk cId="3496050008" sldId="289"/>
            <ac:cxnSpMk id="961" creationId="{45F4D3C8-F92E-97EC-CAFE-D13B8A1EF68F}"/>
          </ac:cxnSpMkLst>
        </pc:cxnChg>
        <pc:cxnChg chg="add del mod">
          <ac:chgData name="Sven Van de Velde" userId="00b08bc3e1e83696" providerId="LiveId" clId="{A25D7637-D0B6-4F5D-BABA-66A05ED2ACB9}" dt="2022-11-03T06:55:11.851" v="3061" actId="478"/>
          <ac:cxnSpMkLst>
            <pc:docMk/>
            <pc:sldMk cId="3496050008" sldId="289"/>
            <ac:cxnSpMk id="965" creationId="{C96F7D2C-7166-F551-FFDB-BD245E470FC3}"/>
          </ac:cxnSpMkLst>
        </pc:cxnChg>
        <pc:cxnChg chg="add mod">
          <ac:chgData name="Sven Van de Velde" userId="00b08bc3e1e83696" providerId="LiveId" clId="{A25D7637-D0B6-4F5D-BABA-66A05ED2ACB9}" dt="2022-11-03T11:40:04.193" v="8127" actId="208"/>
          <ac:cxnSpMkLst>
            <pc:docMk/>
            <pc:sldMk cId="3496050008" sldId="289"/>
            <ac:cxnSpMk id="972" creationId="{CB7E0603-2311-CD53-F34C-806BA8215B0C}"/>
          </ac:cxnSpMkLst>
        </pc:cxnChg>
      </pc:sldChg>
      <pc:sldChg chg="addSp delSp modSp add mod">
        <pc:chgData name="Sven Van de Velde" userId="00b08bc3e1e83696" providerId="LiveId" clId="{A25D7637-D0B6-4F5D-BABA-66A05ED2ACB9}" dt="2022-11-03T11:28:05.914" v="7771" actId="207"/>
        <pc:sldMkLst>
          <pc:docMk/>
          <pc:sldMk cId="158745503" sldId="290"/>
        </pc:sldMkLst>
        <pc:spChg chg="add mod">
          <ac:chgData name="Sven Van de Velde" userId="00b08bc3e1e83696" providerId="LiveId" clId="{A25D7637-D0B6-4F5D-BABA-66A05ED2ACB9}" dt="2022-11-03T08:07:26.005" v="5459" actId="1038"/>
          <ac:spMkLst>
            <pc:docMk/>
            <pc:sldMk cId="158745503" sldId="290"/>
            <ac:spMk id="2" creationId="{CCA81846-C623-E7E2-0C3E-170B11C206A9}"/>
          </ac:spMkLst>
        </pc:spChg>
        <pc:spChg chg="add mod">
          <ac:chgData name="Sven Van de Velde" userId="00b08bc3e1e83696" providerId="LiveId" clId="{A25D7637-D0B6-4F5D-BABA-66A05ED2ACB9}" dt="2022-11-03T08:42:00.109" v="5970" actId="14100"/>
          <ac:spMkLst>
            <pc:docMk/>
            <pc:sldMk cId="158745503" sldId="290"/>
            <ac:spMk id="3" creationId="{73AD06BB-CDC0-2317-387C-7DC85692B166}"/>
          </ac:spMkLst>
        </pc:spChg>
        <pc:spChg chg="mod">
          <ac:chgData name="Sven Van de Velde" userId="00b08bc3e1e83696" providerId="LiveId" clId="{A25D7637-D0B6-4F5D-BABA-66A05ED2ACB9}" dt="2022-11-03T06:39:29.840" v="2929"/>
          <ac:spMkLst>
            <pc:docMk/>
            <pc:sldMk cId="158745503" sldId="290"/>
            <ac:spMk id="5" creationId="{00D169C3-F261-2E2C-3001-F8E557FE64F2}"/>
          </ac:spMkLst>
        </pc:spChg>
        <pc:spChg chg="mod">
          <ac:chgData name="Sven Van de Velde" userId="00b08bc3e1e83696" providerId="LiveId" clId="{A25D7637-D0B6-4F5D-BABA-66A05ED2ACB9}" dt="2022-11-03T06:39:29.840" v="2929"/>
          <ac:spMkLst>
            <pc:docMk/>
            <pc:sldMk cId="158745503" sldId="290"/>
            <ac:spMk id="6" creationId="{2DD90799-EB97-8F90-FD8C-207D12464390}"/>
          </ac:spMkLst>
        </pc:spChg>
        <pc:spChg chg="add mod ord">
          <ac:chgData name="Sven Van de Velde" userId="00b08bc3e1e83696" providerId="LiveId" clId="{A25D7637-D0B6-4F5D-BABA-66A05ED2ACB9}" dt="2022-11-03T11:28:05.914" v="7771" actId="207"/>
          <ac:spMkLst>
            <pc:docMk/>
            <pc:sldMk cId="158745503" sldId="290"/>
            <ac:spMk id="7" creationId="{ECB8EF82-4735-D330-FA81-076E79EE3ED8}"/>
          </ac:spMkLst>
        </pc:spChg>
        <pc:spChg chg="mod">
          <ac:chgData name="Sven Van de Velde" userId="00b08bc3e1e83696" providerId="LiveId" clId="{A25D7637-D0B6-4F5D-BABA-66A05ED2ACB9}" dt="2022-11-03T06:58:06.508" v="3087" actId="207"/>
          <ac:spMkLst>
            <pc:docMk/>
            <pc:sldMk cId="158745503" sldId="290"/>
            <ac:spMk id="9" creationId="{9BD09134-2F24-AC41-38BD-EFB10905FB8C}"/>
          </ac:spMkLst>
        </pc:spChg>
        <pc:spChg chg="mod">
          <ac:chgData name="Sven Van de Velde" userId="00b08bc3e1e83696" providerId="LiveId" clId="{A25D7637-D0B6-4F5D-BABA-66A05ED2ACB9}" dt="2022-11-03T06:39:29.840" v="2929"/>
          <ac:spMkLst>
            <pc:docMk/>
            <pc:sldMk cId="158745503" sldId="290"/>
            <ac:spMk id="10" creationId="{0D93917D-D537-C983-4A5B-5407039B80A8}"/>
          </ac:spMkLst>
        </pc:spChg>
        <pc:spChg chg="mod">
          <ac:chgData name="Sven Van de Velde" userId="00b08bc3e1e83696" providerId="LiveId" clId="{A25D7637-D0B6-4F5D-BABA-66A05ED2ACB9}" dt="2022-11-03T07:47:52.268" v="4650" actId="1582"/>
          <ac:spMkLst>
            <pc:docMk/>
            <pc:sldMk cId="158745503" sldId="290"/>
            <ac:spMk id="12" creationId="{09458FDF-5CBC-F161-2D05-11493095EE81}"/>
          </ac:spMkLst>
        </pc:spChg>
        <pc:spChg chg="mod">
          <ac:chgData name="Sven Van de Velde" userId="00b08bc3e1e83696" providerId="LiveId" clId="{A25D7637-D0B6-4F5D-BABA-66A05ED2ACB9}" dt="2022-11-03T07:47:52.268" v="4650" actId="1582"/>
          <ac:spMkLst>
            <pc:docMk/>
            <pc:sldMk cId="158745503" sldId="290"/>
            <ac:spMk id="13" creationId="{1A06A1A8-1993-D537-1C80-ED3E9160732E}"/>
          </ac:spMkLst>
        </pc:spChg>
        <pc:spChg chg="mod">
          <ac:chgData name="Sven Van de Velde" userId="00b08bc3e1e83696" providerId="LiveId" clId="{A25D7637-D0B6-4F5D-BABA-66A05ED2ACB9}" dt="2022-11-03T06:42:08.595" v="2940" actId="20577"/>
          <ac:spMkLst>
            <pc:docMk/>
            <pc:sldMk cId="158745503" sldId="290"/>
            <ac:spMk id="15" creationId="{00E5AAEF-E61B-415A-394A-99D46D2E2D6F}"/>
          </ac:spMkLst>
        </pc:spChg>
        <pc:spChg chg="mod">
          <ac:chgData name="Sven Van de Velde" userId="00b08bc3e1e83696" providerId="LiveId" clId="{A25D7637-D0B6-4F5D-BABA-66A05ED2ACB9}" dt="2022-11-03T06:39:29.840" v="2929"/>
          <ac:spMkLst>
            <pc:docMk/>
            <pc:sldMk cId="158745503" sldId="290"/>
            <ac:spMk id="16" creationId="{771B6065-2466-BEAA-AEC2-216352CF540B}"/>
          </ac:spMkLst>
        </pc:spChg>
        <pc:spChg chg="mod">
          <ac:chgData name="Sven Van de Velde" userId="00b08bc3e1e83696" providerId="LiveId" clId="{A25D7637-D0B6-4F5D-BABA-66A05ED2ACB9}" dt="2022-11-03T06:39:29.840" v="2929"/>
          <ac:spMkLst>
            <pc:docMk/>
            <pc:sldMk cId="158745503" sldId="290"/>
            <ac:spMk id="18" creationId="{25072E0D-7152-A14F-3D2C-F738C965C4F3}"/>
          </ac:spMkLst>
        </pc:spChg>
        <pc:spChg chg="mod">
          <ac:chgData name="Sven Van de Velde" userId="00b08bc3e1e83696" providerId="LiveId" clId="{A25D7637-D0B6-4F5D-BABA-66A05ED2ACB9}" dt="2022-11-03T06:39:29.840" v="2929"/>
          <ac:spMkLst>
            <pc:docMk/>
            <pc:sldMk cId="158745503" sldId="290"/>
            <ac:spMk id="19" creationId="{AFD1B2F5-68C9-58CC-7724-4C863E222E84}"/>
          </ac:spMkLst>
        </pc:spChg>
        <pc:spChg chg="mod">
          <ac:chgData name="Sven Van de Velde" userId="00b08bc3e1e83696" providerId="LiveId" clId="{A25D7637-D0B6-4F5D-BABA-66A05ED2ACB9}" dt="2022-11-03T06:39:29.840" v="2929"/>
          <ac:spMkLst>
            <pc:docMk/>
            <pc:sldMk cId="158745503" sldId="290"/>
            <ac:spMk id="23" creationId="{67BE24B5-5568-7CCD-90B2-D8F688DA61F1}"/>
          </ac:spMkLst>
        </pc:spChg>
        <pc:spChg chg="mod">
          <ac:chgData name="Sven Van de Velde" userId="00b08bc3e1e83696" providerId="LiveId" clId="{A25D7637-D0B6-4F5D-BABA-66A05ED2ACB9}" dt="2022-11-03T06:39:29.840" v="2929"/>
          <ac:spMkLst>
            <pc:docMk/>
            <pc:sldMk cId="158745503" sldId="290"/>
            <ac:spMk id="24" creationId="{DE5E4645-498E-A0F7-EDFF-54D4A7339195}"/>
          </ac:spMkLst>
        </pc:spChg>
        <pc:spChg chg="mod">
          <ac:chgData name="Sven Van de Velde" userId="00b08bc3e1e83696" providerId="LiveId" clId="{A25D7637-D0B6-4F5D-BABA-66A05ED2ACB9}" dt="2022-11-03T06:39:29.840" v="2929"/>
          <ac:spMkLst>
            <pc:docMk/>
            <pc:sldMk cId="158745503" sldId="290"/>
            <ac:spMk id="27" creationId="{F16ED72E-4727-1A12-4DD2-8B358A2E2298}"/>
          </ac:spMkLst>
        </pc:spChg>
        <pc:spChg chg="mod">
          <ac:chgData name="Sven Van de Velde" userId="00b08bc3e1e83696" providerId="LiveId" clId="{A25D7637-D0B6-4F5D-BABA-66A05ED2ACB9}" dt="2022-11-03T06:39:29.840" v="2929"/>
          <ac:spMkLst>
            <pc:docMk/>
            <pc:sldMk cId="158745503" sldId="290"/>
            <ac:spMk id="28" creationId="{AD7D99A4-4BF9-0B75-EAA8-4F0361D0F9F6}"/>
          </ac:spMkLst>
        </pc:spChg>
        <pc:spChg chg="mod">
          <ac:chgData name="Sven Van de Velde" userId="00b08bc3e1e83696" providerId="LiveId" clId="{A25D7637-D0B6-4F5D-BABA-66A05ED2ACB9}" dt="2022-11-03T06:39:29.840" v="2929"/>
          <ac:spMkLst>
            <pc:docMk/>
            <pc:sldMk cId="158745503" sldId="290"/>
            <ac:spMk id="30" creationId="{19C50563-827B-9451-BA9A-1A59AEC715CF}"/>
          </ac:spMkLst>
        </pc:spChg>
        <pc:spChg chg="mod">
          <ac:chgData name="Sven Van de Velde" userId="00b08bc3e1e83696" providerId="LiveId" clId="{A25D7637-D0B6-4F5D-BABA-66A05ED2ACB9}" dt="2022-11-03T06:39:29.840" v="2929"/>
          <ac:spMkLst>
            <pc:docMk/>
            <pc:sldMk cId="158745503" sldId="290"/>
            <ac:spMk id="31" creationId="{F13C0531-761A-90FA-6CDC-A11256AC3309}"/>
          </ac:spMkLst>
        </pc:spChg>
        <pc:spChg chg="mod">
          <ac:chgData name="Sven Van de Velde" userId="00b08bc3e1e83696" providerId="LiveId" clId="{A25D7637-D0B6-4F5D-BABA-66A05ED2ACB9}" dt="2022-11-03T06:40:23.219" v="2932"/>
          <ac:spMkLst>
            <pc:docMk/>
            <pc:sldMk cId="158745503" sldId="290"/>
            <ac:spMk id="34" creationId="{D5B27EBA-8BD4-E056-74C6-22D7178B8ABB}"/>
          </ac:spMkLst>
        </pc:spChg>
        <pc:spChg chg="mod">
          <ac:chgData name="Sven Van de Velde" userId="00b08bc3e1e83696" providerId="LiveId" clId="{A25D7637-D0B6-4F5D-BABA-66A05ED2ACB9}" dt="2022-11-03T06:40:23.219" v="2932"/>
          <ac:spMkLst>
            <pc:docMk/>
            <pc:sldMk cId="158745503" sldId="290"/>
            <ac:spMk id="35" creationId="{3CE7FD9B-4486-9852-046C-BC02A99C9539}"/>
          </ac:spMkLst>
        </pc:spChg>
        <pc:spChg chg="mod">
          <ac:chgData name="Sven Van de Velde" userId="00b08bc3e1e83696" providerId="LiveId" clId="{A25D7637-D0B6-4F5D-BABA-66A05ED2ACB9}" dt="2022-11-03T06:40:52.820" v="2936"/>
          <ac:spMkLst>
            <pc:docMk/>
            <pc:sldMk cId="158745503" sldId="290"/>
            <ac:spMk id="37" creationId="{13E04817-2947-D9A1-BBEE-A461E8CCC562}"/>
          </ac:spMkLst>
        </pc:spChg>
        <pc:spChg chg="mod">
          <ac:chgData name="Sven Van de Velde" userId="00b08bc3e1e83696" providerId="LiveId" clId="{A25D7637-D0B6-4F5D-BABA-66A05ED2ACB9}" dt="2022-11-03T06:40:52.820" v="2936"/>
          <ac:spMkLst>
            <pc:docMk/>
            <pc:sldMk cId="158745503" sldId="290"/>
            <ac:spMk id="38" creationId="{2125CF70-F18F-1D36-EFA2-769DF73A86FB}"/>
          </ac:spMkLst>
        </pc:spChg>
        <pc:spChg chg="add mod">
          <ac:chgData name="Sven Van de Velde" userId="00b08bc3e1e83696" providerId="LiveId" clId="{A25D7637-D0B6-4F5D-BABA-66A05ED2ACB9}" dt="2022-11-03T08:07:26.005" v="5459" actId="1038"/>
          <ac:spMkLst>
            <pc:docMk/>
            <pc:sldMk cId="158745503" sldId="290"/>
            <ac:spMk id="53" creationId="{628CB547-6E3D-D368-FE9D-9511C78679FB}"/>
          </ac:spMkLst>
        </pc:spChg>
        <pc:spChg chg="add mod">
          <ac:chgData name="Sven Van de Velde" userId="00b08bc3e1e83696" providerId="LiveId" clId="{A25D7637-D0B6-4F5D-BABA-66A05ED2ACB9}" dt="2022-11-03T08:42:00.109" v="5970" actId="14100"/>
          <ac:spMkLst>
            <pc:docMk/>
            <pc:sldMk cId="158745503" sldId="290"/>
            <ac:spMk id="54" creationId="{101DAC59-8D66-83DA-A035-E41E5A2D03EE}"/>
          </ac:spMkLst>
        </pc:spChg>
        <pc:spChg chg="del mod">
          <ac:chgData name="Sven Van de Velde" userId="00b08bc3e1e83696" providerId="LiveId" clId="{A25D7637-D0B6-4F5D-BABA-66A05ED2ACB9}" dt="2022-11-03T08:38:56.752" v="5761" actId="478"/>
          <ac:spMkLst>
            <pc:docMk/>
            <pc:sldMk cId="158745503" sldId="290"/>
            <ac:spMk id="56" creationId="{A7117F5E-5777-8C33-651A-1B6848D789ED}"/>
          </ac:spMkLst>
        </pc:spChg>
        <pc:spChg chg="mod">
          <ac:chgData name="Sven Van de Velde" userId="00b08bc3e1e83696" providerId="LiveId" clId="{A25D7637-D0B6-4F5D-BABA-66A05ED2ACB9}" dt="2022-11-03T08:07:26.005" v="5459" actId="1038"/>
          <ac:spMkLst>
            <pc:docMk/>
            <pc:sldMk cId="158745503" sldId="290"/>
            <ac:spMk id="57" creationId="{6AE2ABD0-3FD9-366E-7309-71A8B42AAD7D}"/>
          </ac:spMkLst>
        </pc:spChg>
        <pc:spChg chg="mod">
          <ac:chgData name="Sven Van de Velde" userId="00b08bc3e1e83696" providerId="LiveId" clId="{A25D7637-D0B6-4F5D-BABA-66A05ED2ACB9}" dt="2022-11-03T08:07:26.005" v="5459" actId="1038"/>
          <ac:spMkLst>
            <pc:docMk/>
            <pc:sldMk cId="158745503" sldId="290"/>
            <ac:spMk id="58" creationId="{FA2E8B3D-1F01-8D1B-0E32-DFB54D0B16D4}"/>
          </ac:spMkLst>
        </pc:spChg>
        <pc:spChg chg="mod">
          <ac:chgData name="Sven Van de Velde" userId="00b08bc3e1e83696" providerId="LiveId" clId="{A25D7637-D0B6-4F5D-BABA-66A05ED2ACB9}" dt="2022-11-03T08:07:26.005" v="5459" actId="1038"/>
          <ac:spMkLst>
            <pc:docMk/>
            <pc:sldMk cId="158745503" sldId="290"/>
            <ac:spMk id="59" creationId="{6A90319A-C006-F4AE-5895-C51FA321CA4E}"/>
          </ac:spMkLst>
        </pc:spChg>
        <pc:spChg chg="mod">
          <ac:chgData name="Sven Van de Velde" userId="00b08bc3e1e83696" providerId="LiveId" clId="{A25D7637-D0B6-4F5D-BABA-66A05ED2ACB9}" dt="2022-11-03T08:07:26.005" v="5459" actId="1038"/>
          <ac:spMkLst>
            <pc:docMk/>
            <pc:sldMk cId="158745503" sldId="290"/>
            <ac:spMk id="60" creationId="{C28B6636-B391-06D6-85F2-81453D8D5F65}"/>
          </ac:spMkLst>
        </pc:spChg>
        <pc:spChg chg="mod">
          <ac:chgData name="Sven Van de Velde" userId="00b08bc3e1e83696" providerId="LiveId" clId="{A25D7637-D0B6-4F5D-BABA-66A05ED2ACB9}" dt="2022-11-03T08:07:26.005" v="5459" actId="1038"/>
          <ac:spMkLst>
            <pc:docMk/>
            <pc:sldMk cId="158745503" sldId="290"/>
            <ac:spMk id="61" creationId="{AB87F3D8-6722-C26A-F5C6-D21850BC2CCE}"/>
          </ac:spMkLst>
        </pc:spChg>
        <pc:spChg chg="mod">
          <ac:chgData name="Sven Van de Velde" userId="00b08bc3e1e83696" providerId="LiveId" clId="{A25D7637-D0B6-4F5D-BABA-66A05ED2ACB9}" dt="2022-11-03T08:07:26.005" v="5459" actId="1038"/>
          <ac:spMkLst>
            <pc:docMk/>
            <pc:sldMk cId="158745503" sldId="290"/>
            <ac:spMk id="62" creationId="{9EC49561-77FD-8077-731C-B25606E10839}"/>
          </ac:spMkLst>
        </pc:spChg>
        <pc:spChg chg="mod">
          <ac:chgData name="Sven Van de Velde" userId="00b08bc3e1e83696" providerId="LiveId" clId="{A25D7637-D0B6-4F5D-BABA-66A05ED2ACB9}" dt="2022-11-03T08:07:26.005" v="5459" actId="1038"/>
          <ac:spMkLst>
            <pc:docMk/>
            <pc:sldMk cId="158745503" sldId="290"/>
            <ac:spMk id="63" creationId="{5433B53E-433D-2B8F-F9D2-BF1864A6DD84}"/>
          </ac:spMkLst>
        </pc:spChg>
        <pc:spChg chg="mod">
          <ac:chgData name="Sven Van de Velde" userId="00b08bc3e1e83696" providerId="LiveId" clId="{A25D7637-D0B6-4F5D-BABA-66A05ED2ACB9}" dt="2022-11-03T08:07:26.005" v="5459" actId="1038"/>
          <ac:spMkLst>
            <pc:docMk/>
            <pc:sldMk cId="158745503" sldId="290"/>
            <ac:spMk id="64" creationId="{3CB6C8CE-9A3A-CF2A-44B5-3512F128522D}"/>
          </ac:spMkLst>
        </pc:spChg>
        <pc:spChg chg="mod">
          <ac:chgData name="Sven Van de Velde" userId="00b08bc3e1e83696" providerId="LiveId" clId="{A25D7637-D0B6-4F5D-BABA-66A05ED2ACB9}" dt="2022-11-03T07:08:58.902" v="3197" actId="20577"/>
          <ac:spMkLst>
            <pc:docMk/>
            <pc:sldMk cId="158745503" sldId="290"/>
            <ac:spMk id="66" creationId="{172CED29-968A-DFA2-C14C-25862B410976}"/>
          </ac:spMkLst>
        </pc:spChg>
        <pc:spChg chg="mod">
          <ac:chgData name="Sven Van de Velde" userId="00b08bc3e1e83696" providerId="LiveId" clId="{A25D7637-D0B6-4F5D-BABA-66A05ED2ACB9}" dt="2022-11-03T07:04:43.810" v="3148"/>
          <ac:spMkLst>
            <pc:docMk/>
            <pc:sldMk cId="158745503" sldId="290"/>
            <ac:spMk id="67" creationId="{D02FBA0E-4D90-70B1-117F-07E1246E2874}"/>
          </ac:spMkLst>
        </pc:spChg>
        <pc:spChg chg="mod">
          <ac:chgData name="Sven Van de Velde" userId="00b08bc3e1e83696" providerId="LiveId" clId="{A25D7637-D0B6-4F5D-BABA-66A05ED2ACB9}" dt="2022-11-03T08:09:33.695" v="5513" actId="20577"/>
          <ac:spMkLst>
            <pc:docMk/>
            <pc:sldMk cId="158745503" sldId="290"/>
            <ac:spMk id="69" creationId="{6096420B-5D72-0A3A-E581-B50CD0E7D67E}"/>
          </ac:spMkLst>
        </pc:spChg>
        <pc:spChg chg="mod">
          <ac:chgData name="Sven Van de Velde" userId="00b08bc3e1e83696" providerId="LiveId" clId="{A25D7637-D0B6-4F5D-BABA-66A05ED2ACB9}" dt="2022-11-03T07:47:52.268" v="4650" actId="1582"/>
          <ac:spMkLst>
            <pc:docMk/>
            <pc:sldMk cId="158745503" sldId="290"/>
            <ac:spMk id="70" creationId="{739AA895-4AA0-FA9D-72B9-432A7D51C996}"/>
          </ac:spMkLst>
        </pc:spChg>
        <pc:spChg chg="mod">
          <ac:chgData name="Sven Van de Velde" userId="00b08bc3e1e83696" providerId="LiveId" clId="{A25D7637-D0B6-4F5D-BABA-66A05ED2ACB9}" dt="2022-11-03T07:09:14.035" v="3201" actId="20577"/>
          <ac:spMkLst>
            <pc:docMk/>
            <pc:sldMk cId="158745503" sldId="290"/>
            <ac:spMk id="72" creationId="{6C29E2D6-4A81-BE1F-53EF-A55348C41CDD}"/>
          </ac:spMkLst>
        </pc:spChg>
        <pc:spChg chg="mod">
          <ac:chgData name="Sven Van de Velde" userId="00b08bc3e1e83696" providerId="LiveId" clId="{A25D7637-D0B6-4F5D-BABA-66A05ED2ACB9}" dt="2022-11-03T07:04:43.810" v="3148"/>
          <ac:spMkLst>
            <pc:docMk/>
            <pc:sldMk cId="158745503" sldId="290"/>
            <ac:spMk id="73" creationId="{4C7778F2-E1E4-E818-5AFA-B30F1977528F}"/>
          </ac:spMkLst>
        </pc:spChg>
        <pc:spChg chg="mod">
          <ac:chgData name="Sven Van de Velde" userId="00b08bc3e1e83696" providerId="LiveId" clId="{A25D7637-D0B6-4F5D-BABA-66A05ED2ACB9}" dt="2022-11-03T07:04:43.810" v="3148"/>
          <ac:spMkLst>
            <pc:docMk/>
            <pc:sldMk cId="158745503" sldId="290"/>
            <ac:spMk id="75" creationId="{34B925A2-B01D-EAB1-3B49-19981616962D}"/>
          </ac:spMkLst>
        </pc:spChg>
        <pc:spChg chg="mod">
          <ac:chgData name="Sven Van de Velde" userId="00b08bc3e1e83696" providerId="LiveId" clId="{A25D7637-D0B6-4F5D-BABA-66A05ED2ACB9}" dt="2022-11-03T07:04:43.810" v="3148"/>
          <ac:spMkLst>
            <pc:docMk/>
            <pc:sldMk cId="158745503" sldId="290"/>
            <ac:spMk id="76" creationId="{140F8619-A4F3-9B5A-AB41-7F21905AE289}"/>
          </ac:spMkLst>
        </pc:spChg>
        <pc:spChg chg="mod">
          <ac:chgData name="Sven Van de Velde" userId="00b08bc3e1e83696" providerId="LiveId" clId="{A25D7637-D0B6-4F5D-BABA-66A05ED2ACB9}" dt="2022-11-03T07:09:25.942" v="3203" actId="20577"/>
          <ac:spMkLst>
            <pc:docMk/>
            <pc:sldMk cId="158745503" sldId="290"/>
            <ac:spMk id="78" creationId="{63A5F2DC-BDBB-B607-E719-7746EF13D2BD}"/>
          </ac:spMkLst>
        </pc:spChg>
        <pc:spChg chg="mod">
          <ac:chgData name="Sven Van de Velde" userId="00b08bc3e1e83696" providerId="LiveId" clId="{A25D7637-D0B6-4F5D-BABA-66A05ED2ACB9}" dt="2022-11-03T07:04:43.810" v="3148"/>
          <ac:spMkLst>
            <pc:docMk/>
            <pc:sldMk cId="158745503" sldId="290"/>
            <ac:spMk id="79" creationId="{B5044933-DE1D-D1C9-4DBF-AD5B71324470}"/>
          </ac:spMkLst>
        </pc:spChg>
        <pc:spChg chg="mod">
          <ac:chgData name="Sven Van de Velde" userId="00b08bc3e1e83696" providerId="LiveId" clId="{A25D7637-D0B6-4F5D-BABA-66A05ED2ACB9}" dt="2022-11-03T07:09:34.434" v="3205" actId="20577"/>
          <ac:spMkLst>
            <pc:docMk/>
            <pc:sldMk cId="158745503" sldId="290"/>
            <ac:spMk id="81" creationId="{EF84AE14-B5B1-0F98-9570-575E804E86DB}"/>
          </ac:spMkLst>
        </pc:spChg>
        <pc:spChg chg="mod">
          <ac:chgData name="Sven Van de Velde" userId="00b08bc3e1e83696" providerId="LiveId" clId="{A25D7637-D0B6-4F5D-BABA-66A05ED2ACB9}" dt="2022-11-03T07:04:43.810" v="3148"/>
          <ac:spMkLst>
            <pc:docMk/>
            <pc:sldMk cId="158745503" sldId="290"/>
            <ac:spMk id="82" creationId="{33F38EB7-BB3F-6956-CA39-21B3CAFAB459}"/>
          </ac:spMkLst>
        </pc:spChg>
        <pc:spChg chg="mod">
          <ac:chgData name="Sven Van de Velde" userId="00b08bc3e1e83696" providerId="LiveId" clId="{A25D7637-D0B6-4F5D-BABA-66A05ED2ACB9}" dt="2022-11-03T07:04:43.810" v="3148"/>
          <ac:spMkLst>
            <pc:docMk/>
            <pc:sldMk cId="158745503" sldId="290"/>
            <ac:spMk id="84" creationId="{A730C5F6-32D6-9D9D-12D7-67807C50EE7A}"/>
          </ac:spMkLst>
        </pc:spChg>
        <pc:spChg chg="mod">
          <ac:chgData name="Sven Van de Velde" userId="00b08bc3e1e83696" providerId="LiveId" clId="{A25D7637-D0B6-4F5D-BABA-66A05ED2ACB9}" dt="2022-11-03T07:04:43.810" v="3148"/>
          <ac:spMkLst>
            <pc:docMk/>
            <pc:sldMk cId="158745503" sldId="290"/>
            <ac:spMk id="85" creationId="{C85EA04E-D3E3-E703-EE18-D9613DDB929F}"/>
          </ac:spMkLst>
        </pc:spChg>
        <pc:spChg chg="mod">
          <ac:chgData name="Sven Van de Velde" userId="00b08bc3e1e83696" providerId="LiveId" clId="{A25D7637-D0B6-4F5D-BABA-66A05ED2ACB9}" dt="2022-11-03T07:04:43.810" v="3148"/>
          <ac:spMkLst>
            <pc:docMk/>
            <pc:sldMk cId="158745503" sldId="290"/>
            <ac:spMk id="87" creationId="{E8D63A75-6F53-1EA2-4230-01BC8F933E39}"/>
          </ac:spMkLst>
        </pc:spChg>
        <pc:spChg chg="mod">
          <ac:chgData name="Sven Van de Velde" userId="00b08bc3e1e83696" providerId="LiveId" clId="{A25D7637-D0B6-4F5D-BABA-66A05ED2ACB9}" dt="2022-11-03T07:04:43.810" v="3148"/>
          <ac:spMkLst>
            <pc:docMk/>
            <pc:sldMk cId="158745503" sldId="290"/>
            <ac:spMk id="88" creationId="{D87FA7E5-BEFA-3C74-62DB-9438E7C6BD11}"/>
          </ac:spMkLst>
        </pc:spChg>
        <pc:spChg chg="mod">
          <ac:chgData name="Sven Van de Velde" userId="00b08bc3e1e83696" providerId="LiveId" clId="{A25D7637-D0B6-4F5D-BABA-66A05ED2ACB9}" dt="2022-11-03T07:05:48.703" v="3180"/>
          <ac:spMkLst>
            <pc:docMk/>
            <pc:sldMk cId="158745503" sldId="290"/>
            <ac:spMk id="96" creationId="{0EDF440A-94E5-E9AC-8216-B3A0D12230FC}"/>
          </ac:spMkLst>
        </pc:spChg>
        <pc:spChg chg="mod">
          <ac:chgData name="Sven Van de Velde" userId="00b08bc3e1e83696" providerId="LiveId" clId="{A25D7637-D0B6-4F5D-BABA-66A05ED2ACB9}" dt="2022-11-03T07:05:48.703" v="3180"/>
          <ac:spMkLst>
            <pc:docMk/>
            <pc:sldMk cId="158745503" sldId="290"/>
            <ac:spMk id="97" creationId="{8B841A52-163C-4C84-0A6D-25D3D24C1EB2}"/>
          </ac:spMkLst>
        </pc:spChg>
        <pc:spChg chg="add mod">
          <ac:chgData name="Sven Van de Velde" userId="00b08bc3e1e83696" providerId="LiveId" clId="{A25D7637-D0B6-4F5D-BABA-66A05ED2ACB9}" dt="2022-11-03T08:07:26.005" v="5459" actId="1038"/>
          <ac:spMkLst>
            <pc:docMk/>
            <pc:sldMk cId="158745503" sldId="290"/>
            <ac:spMk id="98" creationId="{689E4B31-E8C4-BBE8-CD57-0A9AE5B4E830}"/>
          </ac:spMkLst>
        </pc:spChg>
        <pc:spChg chg="add mod">
          <ac:chgData name="Sven Van de Velde" userId="00b08bc3e1e83696" providerId="LiveId" clId="{A25D7637-D0B6-4F5D-BABA-66A05ED2ACB9}" dt="2022-11-03T08:42:00.109" v="5970" actId="14100"/>
          <ac:spMkLst>
            <pc:docMk/>
            <pc:sldMk cId="158745503" sldId="290"/>
            <ac:spMk id="99" creationId="{D1198E47-DE73-88E0-D378-6BF83BB531E7}"/>
          </ac:spMkLst>
        </pc:spChg>
        <pc:spChg chg="mod">
          <ac:chgData name="Sven Van de Velde" userId="00b08bc3e1e83696" providerId="LiveId" clId="{A25D7637-D0B6-4F5D-BABA-66A05ED2ACB9}" dt="2022-11-03T07:10:14" v="3210"/>
          <ac:spMkLst>
            <pc:docMk/>
            <pc:sldMk cId="158745503" sldId="290"/>
            <ac:spMk id="101" creationId="{91AFAA24-D787-C4C1-51FA-344B4CD81D85}"/>
          </ac:spMkLst>
        </pc:spChg>
        <pc:spChg chg="mod">
          <ac:chgData name="Sven Van de Velde" userId="00b08bc3e1e83696" providerId="LiveId" clId="{A25D7637-D0B6-4F5D-BABA-66A05ED2ACB9}" dt="2022-11-03T07:10:14" v="3210"/>
          <ac:spMkLst>
            <pc:docMk/>
            <pc:sldMk cId="158745503" sldId="290"/>
            <ac:spMk id="102" creationId="{88C1CEE8-47B0-3936-5B72-8E0782FE5620}"/>
          </ac:spMkLst>
        </pc:spChg>
        <pc:spChg chg="add mod ord">
          <ac:chgData name="Sven Van de Velde" userId="00b08bc3e1e83696" providerId="LiveId" clId="{A25D7637-D0B6-4F5D-BABA-66A05ED2ACB9}" dt="2022-11-03T11:28:05.914" v="7771" actId="207"/>
          <ac:spMkLst>
            <pc:docMk/>
            <pc:sldMk cId="158745503" sldId="290"/>
            <ac:spMk id="103" creationId="{26220354-43F3-B5DD-0DB8-E3DD509A13AB}"/>
          </ac:spMkLst>
        </pc:spChg>
        <pc:spChg chg="mod">
          <ac:chgData name="Sven Van de Velde" userId="00b08bc3e1e83696" providerId="LiveId" clId="{A25D7637-D0B6-4F5D-BABA-66A05ED2ACB9}" dt="2022-11-03T07:11:45.531" v="3282" actId="20577"/>
          <ac:spMkLst>
            <pc:docMk/>
            <pc:sldMk cId="158745503" sldId="290"/>
            <ac:spMk id="105" creationId="{B2E9DB0F-98C4-9DC7-B9C1-B79A60A66CB0}"/>
          </ac:spMkLst>
        </pc:spChg>
        <pc:spChg chg="mod">
          <ac:chgData name="Sven Van de Velde" userId="00b08bc3e1e83696" providerId="LiveId" clId="{A25D7637-D0B6-4F5D-BABA-66A05ED2ACB9}" dt="2022-11-03T07:10:14" v="3210"/>
          <ac:spMkLst>
            <pc:docMk/>
            <pc:sldMk cId="158745503" sldId="290"/>
            <ac:spMk id="106" creationId="{28F56763-FFC8-1A15-7067-243381FAA4B1}"/>
          </ac:spMkLst>
        </pc:spChg>
        <pc:spChg chg="mod">
          <ac:chgData name="Sven Van de Velde" userId="00b08bc3e1e83696" providerId="LiveId" clId="{A25D7637-D0B6-4F5D-BABA-66A05ED2ACB9}" dt="2022-11-03T08:09:28.526" v="5512" actId="20577"/>
          <ac:spMkLst>
            <pc:docMk/>
            <pc:sldMk cId="158745503" sldId="290"/>
            <ac:spMk id="108" creationId="{E06986DA-7E63-101B-D92F-ABB375242347}"/>
          </ac:spMkLst>
        </pc:spChg>
        <pc:spChg chg="mod">
          <ac:chgData name="Sven Van de Velde" userId="00b08bc3e1e83696" providerId="LiveId" clId="{A25D7637-D0B6-4F5D-BABA-66A05ED2ACB9}" dt="2022-11-03T07:47:52.268" v="4650" actId="1582"/>
          <ac:spMkLst>
            <pc:docMk/>
            <pc:sldMk cId="158745503" sldId="290"/>
            <ac:spMk id="109" creationId="{B53D6AC8-1984-D47E-686C-4BB0B19832A8}"/>
          </ac:spMkLst>
        </pc:spChg>
        <pc:spChg chg="mod">
          <ac:chgData name="Sven Van de Velde" userId="00b08bc3e1e83696" providerId="LiveId" clId="{A25D7637-D0B6-4F5D-BABA-66A05ED2ACB9}" dt="2022-11-03T07:10:14" v="3210"/>
          <ac:spMkLst>
            <pc:docMk/>
            <pc:sldMk cId="158745503" sldId="290"/>
            <ac:spMk id="111" creationId="{5B6299A5-1A0C-B404-490B-6D738EB5EC93}"/>
          </ac:spMkLst>
        </pc:spChg>
        <pc:spChg chg="mod">
          <ac:chgData name="Sven Van de Velde" userId="00b08bc3e1e83696" providerId="LiveId" clId="{A25D7637-D0B6-4F5D-BABA-66A05ED2ACB9}" dt="2022-11-03T07:10:14" v="3210"/>
          <ac:spMkLst>
            <pc:docMk/>
            <pc:sldMk cId="158745503" sldId="290"/>
            <ac:spMk id="112" creationId="{D4ACE5C9-9CA5-6620-E407-73EEBA6EA9EE}"/>
          </ac:spMkLst>
        </pc:spChg>
        <pc:spChg chg="mod">
          <ac:chgData name="Sven Van de Velde" userId="00b08bc3e1e83696" providerId="LiveId" clId="{A25D7637-D0B6-4F5D-BABA-66A05ED2ACB9}" dt="2022-11-03T07:10:14" v="3210"/>
          <ac:spMkLst>
            <pc:docMk/>
            <pc:sldMk cId="158745503" sldId="290"/>
            <ac:spMk id="114" creationId="{869D0B4D-241D-B230-A5E7-915164B4DA10}"/>
          </ac:spMkLst>
        </pc:spChg>
        <pc:spChg chg="mod">
          <ac:chgData name="Sven Van de Velde" userId="00b08bc3e1e83696" providerId="LiveId" clId="{A25D7637-D0B6-4F5D-BABA-66A05ED2ACB9}" dt="2022-11-03T07:10:14" v="3210"/>
          <ac:spMkLst>
            <pc:docMk/>
            <pc:sldMk cId="158745503" sldId="290"/>
            <ac:spMk id="115" creationId="{C8069332-8FCA-C24B-318F-348EC0653C2C}"/>
          </ac:spMkLst>
        </pc:spChg>
        <pc:spChg chg="mod">
          <ac:chgData name="Sven Van de Velde" userId="00b08bc3e1e83696" providerId="LiveId" clId="{A25D7637-D0B6-4F5D-BABA-66A05ED2ACB9}" dt="2022-11-03T07:12:01.125" v="3284" actId="20577"/>
          <ac:spMkLst>
            <pc:docMk/>
            <pc:sldMk cId="158745503" sldId="290"/>
            <ac:spMk id="117" creationId="{4DD8BD80-3AF3-60B2-FAA1-0DAE0BDD8717}"/>
          </ac:spMkLst>
        </pc:spChg>
        <pc:spChg chg="mod">
          <ac:chgData name="Sven Van de Velde" userId="00b08bc3e1e83696" providerId="LiveId" clId="{A25D7637-D0B6-4F5D-BABA-66A05ED2ACB9}" dt="2022-11-03T07:10:14" v="3210"/>
          <ac:spMkLst>
            <pc:docMk/>
            <pc:sldMk cId="158745503" sldId="290"/>
            <ac:spMk id="118" creationId="{95DCB97F-07A1-A8CD-3A12-EAB513B64E18}"/>
          </ac:spMkLst>
        </pc:spChg>
        <pc:spChg chg="mod">
          <ac:chgData name="Sven Van de Velde" userId="00b08bc3e1e83696" providerId="LiveId" clId="{A25D7637-D0B6-4F5D-BABA-66A05ED2ACB9}" dt="2022-11-03T07:10:14" v="3210"/>
          <ac:spMkLst>
            <pc:docMk/>
            <pc:sldMk cId="158745503" sldId="290"/>
            <ac:spMk id="120" creationId="{3CC244CE-58D2-E780-11BE-36BDFFBB86A7}"/>
          </ac:spMkLst>
        </pc:spChg>
        <pc:spChg chg="mod">
          <ac:chgData name="Sven Van de Velde" userId="00b08bc3e1e83696" providerId="LiveId" clId="{A25D7637-D0B6-4F5D-BABA-66A05ED2ACB9}" dt="2022-11-03T07:10:14" v="3210"/>
          <ac:spMkLst>
            <pc:docMk/>
            <pc:sldMk cId="158745503" sldId="290"/>
            <ac:spMk id="121" creationId="{17416E95-D5B2-5D47-DA66-AF56D4ED84EC}"/>
          </ac:spMkLst>
        </pc:spChg>
        <pc:spChg chg="mod">
          <ac:chgData name="Sven Van de Velde" userId="00b08bc3e1e83696" providerId="LiveId" clId="{A25D7637-D0B6-4F5D-BABA-66A05ED2ACB9}" dt="2022-11-03T07:10:14" v="3210"/>
          <ac:spMkLst>
            <pc:docMk/>
            <pc:sldMk cId="158745503" sldId="290"/>
            <ac:spMk id="123" creationId="{1A0DFA84-9D64-A1A6-7BBE-6CB5D89779C2}"/>
          </ac:spMkLst>
        </pc:spChg>
        <pc:spChg chg="mod">
          <ac:chgData name="Sven Van de Velde" userId="00b08bc3e1e83696" providerId="LiveId" clId="{A25D7637-D0B6-4F5D-BABA-66A05ED2ACB9}" dt="2022-11-03T07:10:14" v="3210"/>
          <ac:spMkLst>
            <pc:docMk/>
            <pc:sldMk cId="158745503" sldId="290"/>
            <ac:spMk id="124" creationId="{AC08803B-4274-D6AB-C514-26C2067B9900}"/>
          </ac:spMkLst>
        </pc:spChg>
        <pc:spChg chg="mod">
          <ac:chgData name="Sven Van de Velde" userId="00b08bc3e1e83696" providerId="LiveId" clId="{A25D7637-D0B6-4F5D-BABA-66A05ED2ACB9}" dt="2022-11-03T07:10:14" v="3210"/>
          <ac:spMkLst>
            <pc:docMk/>
            <pc:sldMk cId="158745503" sldId="290"/>
            <ac:spMk id="126" creationId="{EC374709-DDEA-CEDE-A4EB-AD70BE22875F}"/>
          </ac:spMkLst>
        </pc:spChg>
        <pc:spChg chg="mod">
          <ac:chgData name="Sven Van de Velde" userId="00b08bc3e1e83696" providerId="LiveId" clId="{A25D7637-D0B6-4F5D-BABA-66A05ED2ACB9}" dt="2022-11-03T07:10:14" v="3210"/>
          <ac:spMkLst>
            <pc:docMk/>
            <pc:sldMk cId="158745503" sldId="290"/>
            <ac:spMk id="127" creationId="{A99961F5-2632-E67B-EDE8-FE530387AC53}"/>
          </ac:spMkLst>
        </pc:spChg>
        <pc:spChg chg="del">
          <ac:chgData name="Sven Van de Velde" userId="00b08bc3e1e83696" providerId="LiveId" clId="{A25D7637-D0B6-4F5D-BABA-66A05ED2ACB9}" dt="2022-11-03T06:36:47.497" v="2790" actId="478"/>
          <ac:spMkLst>
            <pc:docMk/>
            <pc:sldMk cId="158745503" sldId="290"/>
            <ac:spMk id="132" creationId="{B38D8443-7CB0-1A96-7778-6DAD8E69F43D}"/>
          </ac:spMkLst>
        </pc:spChg>
        <pc:spChg chg="del">
          <ac:chgData name="Sven Van de Velde" userId="00b08bc3e1e83696" providerId="LiveId" clId="{A25D7637-D0B6-4F5D-BABA-66A05ED2ACB9}" dt="2022-11-03T06:36:47.497" v="2790" actId="478"/>
          <ac:spMkLst>
            <pc:docMk/>
            <pc:sldMk cId="158745503" sldId="290"/>
            <ac:spMk id="199" creationId="{CB36069E-B0E4-D980-971A-0CF8A9503C79}"/>
          </ac:spMkLst>
        </pc:spChg>
        <pc:spChg chg="del">
          <ac:chgData name="Sven Van de Velde" userId="00b08bc3e1e83696" providerId="LiveId" clId="{A25D7637-D0B6-4F5D-BABA-66A05ED2ACB9}" dt="2022-11-03T06:36:47.497" v="2790" actId="478"/>
          <ac:spMkLst>
            <pc:docMk/>
            <pc:sldMk cId="158745503" sldId="290"/>
            <ac:spMk id="583" creationId="{E7A3F0DB-04F5-332A-99E2-8621CD887BC6}"/>
          </ac:spMkLst>
        </pc:spChg>
        <pc:spChg chg="del">
          <ac:chgData name="Sven Van de Velde" userId="00b08bc3e1e83696" providerId="LiveId" clId="{A25D7637-D0B6-4F5D-BABA-66A05ED2ACB9}" dt="2022-11-03T06:36:47.497" v="2790" actId="478"/>
          <ac:spMkLst>
            <pc:docMk/>
            <pc:sldMk cId="158745503" sldId="290"/>
            <ac:spMk id="609" creationId="{51BAFCE9-271F-A8E3-7B6A-804027E8E72F}"/>
          </ac:spMkLst>
        </pc:spChg>
        <pc:spChg chg="del">
          <ac:chgData name="Sven Van de Velde" userId="00b08bc3e1e83696" providerId="LiveId" clId="{A25D7637-D0B6-4F5D-BABA-66A05ED2ACB9}" dt="2022-11-03T06:36:47.497" v="2790" actId="478"/>
          <ac:spMkLst>
            <pc:docMk/>
            <pc:sldMk cId="158745503" sldId="290"/>
            <ac:spMk id="635" creationId="{3D1BBCEB-8A2B-76D9-CCCC-DF42F3C1B524}"/>
          </ac:spMkLst>
        </pc:spChg>
        <pc:spChg chg="del">
          <ac:chgData name="Sven Van de Velde" userId="00b08bc3e1e83696" providerId="LiveId" clId="{A25D7637-D0B6-4F5D-BABA-66A05ED2ACB9}" dt="2022-11-03T06:36:47.497" v="2790" actId="478"/>
          <ac:spMkLst>
            <pc:docMk/>
            <pc:sldMk cId="158745503" sldId="290"/>
            <ac:spMk id="661" creationId="{15D2F3B1-71F9-6885-1B25-705CD649E813}"/>
          </ac:spMkLst>
        </pc:spChg>
        <pc:spChg chg="del">
          <ac:chgData name="Sven Van de Velde" userId="00b08bc3e1e83696" providerId="LiveId" clId="{A25D7637-D0B6-4F5D-BABA-66A05ED2ACB9}" dt="2022-11-03T06:36:47.497" v="2790" actId="478"/>
          <ac:spMkLst>
            <pc:docMk/>
            <pc:sldMk cId="158745503" sldId="290"/>
            <ac:spMk id="705" creationId="{00CE4EFA-7492-81BA-BD0A-859C6E22EBE8}"/>
          </ac:spMkLst>
        </pc:spChg>
        <pc:spChg chg="del">
          <ac:chgData name="Sven Van de Velde" userId="00b08bc3e1e83696" providerId="LiveId" clId="{A25D7637-D0B6-4F5D-BABA-66A05ED2ACB9}" dt="2022-11-03T06:36:47.497" v="2790" actId="478"/>
          <ac:spMkLst>
            <pc:docMk/>
            <pc:sldMk cId="158745503" sldId="290"/>
            <ac:spMk id="730" creationId="{A3915F08-DC4D-89F1-1457-16B8DBBDA7B3}"/>
          </ac:spMkLst>
        </pc:spChg>
        <pc:spChg chg="del">
          <ac:chgData name="Sven Van de Velde" userId="00b08bc3e1e83696" providerId="LiveId" clId="{A25D7637-D0B6-4F5D-BABA-66A05ED2ACB9}" dt="2022-11-03T06:36:47.497" v="2790" actId="478"/>
          <ac:spMkLst>
            <pc:docMk/>
            <pc:sldMk cId="158745503" sldId="290"/>
            <ac:spMk id="755" creationId="{5FAF8964-8923-A9EB-2382-949E88321D27}"/>
          </ac:spMkLst>
        </pc:spChg>
        <pc:spChg chg="del">
          <ac:chgData name="Sven Van de Velde" userId="00b08bc3e1e83696" providerId="LiveId" clId="{A25D7637-D0B6-4F5D-BABA-66A05ED2ACB9}" dt="2022-11-03T06:36:47.497" v="2790" actId="478"/>
          <ac:spMkLst>
            <pc:docMk/>
            <pc:sldMk cId="158745503" sldId="290"/>
            <ac:spMk id="780" creationId="{7FE8AC5B-8E24-6ACF-931F-E8E2EDED119D}"/>
          </ac:spMkLst>
        </pc:spChg>
        <pc:spChg chg="del">
          <ac:chgData name="Sven Van de Velde" userId="00b08bc3e1e83696" providerId="LiveId" clId="{A25D7637-D0B6-4F5D-BABA-66A05ED2ACB9}" dt="2022-11-03T06:36:47.497" v="2790" actId="478"/>
          <ac:spMkLst>
            <pc:docMk/>
            <pc:sldMk cId="158745503" sldId="290"/>
            <ac:spMk id="802" creationId="{0B1D7946-7E54-EB67-AB5B-1CE7A263F088}"/>
          </ac:spMkLst>
        </pc:spChg>
        <pc:spChg chg="del">
          <ac:chgData name="Sven Van de Velde" userId="00b08bc3e1e83696" providerId="LiveId" clId="{A25D7637-D0B6-4F5D-BABA-66A05ED2ACB9}" dt="2022-11-03T06:36:47.497" v="2790" actId="478"/>
          <ac:spMkLst>
            <pc:docMk/>
            <pc:sldMk cId="158745503" sldId="290"/>
            <ac:spMk id="803" creationId="{9F9FE23C-61C1-3620-3BEC-DA953FAAD398}"/>
          </ac:spMkLst>
        </pc:spChg>
        <pc:spChg chg="del">
          <ac:chgData name="Sven Van de Velde" userId="00b08bc3e1e83696" providerId="LiveId" clId="{A25D7637-D0B6-4F5D-BABA-66A05ED2ACB9}" dt="2022-11-03T06:36:47.497" v="2790" actId="478"/>
          <ac:spMkLst>
            <pc:docMk/>
            <pc:sldMk cId="158745503" sldId="290"/>
            <ac:spMk id="807" creationId="{DEBEDA5B-D9F6-8949-0738-54F28D7C1CCB}"/>
          </ac:spMkLst>
        </pc:spChg>
        <pc:spChg chg="del">
          <ac:chgData name="Sven Van de Velde" userId="00b08bc3e1e83696" providerId="LiveId" clId="{A25D7637-D0B6-4F5D-BABA-66A05ED2ACB9}" dt="2022-11-03T06:36:47.497" v="2790" actId="478"/>
          <ac:spMkLst>
            <pc:docMk/>
            <pc:sldMk cId="158745503" sldId="290"/>
            <ac:spMk id="820" creationId="{23588755-DB91-A284-D2C8-AB1C968CB2D2}"/>
          </ac:spMkLst>
        </pc:spChg>
        <pc:spChg chg="del">
          <ac:chgData name="Sven Van de Velde" userId="00b08bc3e1e83696" providerId="LiveId" clId="{A25D7637-D0B6-4F5D-BABA-66A05ED2ACB9}" dt="2022-11-03T06:36:47.497" v="2790" actId="478"/>
          <ac:spMkLst>
            <pc:docMk/>
            <pc:sldMk cId="158745503" sldId="290"/>
            <ac:spMk id="828" creationId="{850DD621-37E7-830D-47E6-5FDC166E8E92}"/>
          </ac:spMkLst>
        </pc:spChg>
        <pc:spChg chg="del">
          <ac:chgData name="Sven Van de Velde" userId="00b08bc3e1e83696" providerId="LiveId" clId="{A25D7637-D0B6-4F5D-BABA-66A05ED2ACB9}" dt="2022-11-03T06:36:47.497" v="2790" actId="478"/>
          <ac:spMkLst>
            <pc:docMk/>
            <pc:sldMk cId="158745503" sldId="290"/>
            <ac:spMk id="858" creationId="{F58D8C3F-8DBF-0773-ECD0-7025C29CBC53}"/>
          </ac:spMkLst>
        </pc:spChg>
        <pc:spChg chg="del">
          <ac:chgData name="Sven Van de Velde" userId="00b08bc3e1e83696" providerId="LiveId" clId="{A25D7637-D0B6-4F5D-BABA-66A05ED2ACB9}" dt="2022-11-03T06:36:47.497" v="2790" actId="478"/>
          <ac:spMkLst>
            <pc:docMk/>
            <pc:sldMk cId="158745503" sldId="290"/>
            <ac:spMk id="859" creationId="{3E7D257E-6C08-68C1-7939-BB79E0CBC84D}"/>
          </ac:spMkLst>
        </pc:spChg>
        <pc:spChg chg="del">
          <ac:chgData name="Sven Van de Velde" userId="00b08bc3e1e83696" providerId="LiveId" clId="{A25D7637-D0B6-4F5D-BABA-66A05ED2ACB9}" dt="2022-11-03T06:36:47.497" v="2790" actId="478"/>
          <ac:spMkLst>
            <pc:docMk/>
            <pc:sldMk cId="158745503" sldId="290"/>
            <ac:spMk id="872" creationId="{30A045ED-4712-563E-2BD5-E41DE05F1FA6}"/>
          </ac:spMkLst>
        </pc:spChg>
        <pc:spChg chg="mod">
          <ac:chgData name="Sven Van de Velde" userId="00b08bc3e1e83696" providerId="LiveId" clId="{A25D7637-D0B6-4F5D-BABA-66A05ED2ACB9}" dt="2022-11-03T06:59:48.425" v="3095"/>
          <ac:spMkLst>
            <pc:docMk/>
            <pc:sldMk cId="158745503" sldId="290"/>
            <ac:spMk id="896" creationId="{1EA3D08C-535F-D511-7883-7C7EFDAAF31C}"/>
          </ac:spMkLst>
        </pc:spChg>
        <pc:spChg chg="mod">
          <ac:chgData name="Sven Van de Velde" userId="00b08bc3e1e83696" providerId="LiveId" clId="{A25D7637-D0B6-4F5D-BABA-66A05ED2ACB9}" dt="2022-11-03T06:59:48.425" v="3095"/>
          <ac:spMkLst>
            <pc:docMk/>
            <pc:sldMk cId="158745503" sldId="290"/>
            <ac:spMk id="897" creationId="{E7D29E13-9C4F-6BEB-23E5-E0DA41D28CB1}"/>
          </ac:spMkLst>
        </pc:spChg>
        <pc:spChg chg="add mod ord">
          <ac:chgData name="Sven Van de Velde" userId="00b08bc3e1e83696" providerId="LiveId" clId="{A25D7637-D0B6-4F5D-BABA-66A05ED2ACB9}" dt="2022-11-03T11:28:05.914" v="7771" actId="207"/>
          <ac:spMkLst>
            <pc:docMk/>
            <pc:sldMk cId="158745503" sldId="290"/>
            <ac:spMk id="898" creationId="{69B4F138-5EA9-2FDA-92C5-CF68574A5C2F}"/>
          </ac:spMkLst>
        </pc:spChg>
        <pc:spChg chg="del">
          <ac:chgData name="Sven Van de Velde" userId="00b08bc3e1e83696" providerId="LiveId" clId="{A25D7637-D0B6-4F5D-BABA-66A05ED2ACB9}" dt="2022-11-03T06:36:51.566" v="2791" actId="478"/>
          <ac:spMkLst>
            <pc:docMk/>
            <pc:sldMk cId="158745503" sldId="290"/>
            <ac:spMk id="899" creationId="{D049B48B-7775-D4FE-0906-C7F35B89F47D}"/>
          </ac:spMkLst>
        </pc:spChg>
        <pc:spChg chg="mod">
          <ac:chgData name="Sven Van de Velde" userId="00b08bc3e1e83696" providerId="LiveId" clId="{A25D7637-D0B6-4F5D-BABA-66A05ED2ACB9}" dt="2022-11-03T07:55:52.610" v="4889" actId="207"/>
          <ac:spMkLst>
            <pc:docMk/>
            <pc:sldMk cId="158745503" sldId="290"/>
            <ac:spMk id="900" creationId="{6C62E851-3526-2B78-599A-C7995D5BBC59}"/>
          </ac:spMkLst>
        </pc:spChg>
        <pc:spChg chg="del mod">
          <ac:chgData name="Sven Van de Velde" userId="00b08bc3e1e83696" providerId="LiveId" clId="{A25D7637-D0B6-4F5D-BABA-66A05ED2ACB9}" dt="2022-11-03T06:37:59.888" v="2910" actId="478"/>
          <ac:spMkLst>
            <pc:docMk/>
            <pc:sldMk cId="158745503" sldId="290"/>
            <ac:spMk id="900" creationId="{9A514FD9-1A44-E77D-4FB1-E948400390EE}"/>
          </ac:spMkLst>
        </pc:spChg>
        <pc:spChg chg="mod">
          <ac:chgData name="Sven Van de Velde" userId="00b08bc3e1e83696" providerId="LiveId" clId="{A25D7637-D0B6-4F5D-BABA-66A05ED2ACB9}" dt="2022-11-03T06:59:48.425" v="3095"/>
          <ac:spMkLst>
            <pc:docMk/>
            <pc:sldMk cId="158745503" sldId="290"/>
            <ac:spMk id="901" creationId="{D404DBC1-19A3-2584-DEA5-7F4EF1D10905}"/>
          </ac:spMkLst>
        </pc:spChg>
        <pc:spChg chg="mod">
          <ac:chgData name="Sven Van de Velde" userId="00b08bc3e1e83696" providerId="LiveId" clId="{A25D7637-D0B6-4F5D-BABA-66A05ED2ACB9}" dt="2022-11-03T07:47:52.268" v="4650" actId="1582"/>
          <ac:spMkLst>
            <pc:docMk/>
            <pc:sldMk cId="158745503" sldId="290"/>
            <ac:spMk id="903" creationId="{8A5C7ED9-3804-3C50-5B0E-8A2CC8E4BAB0}"/>
          </ac:spMkLst>
        </pc:spChg>
        <pc:spChg chg="mod">
          <ac:chgData name="Sven Van de Velde" userId="00b08bc3e1e83696" providerId="LiveId" clId="{A25D7637-D0B6-4F5D-BABA-66A05ED2ACB9}" dt="2022-11-03T07:47:52.268" v="4650" actId="1582"/>
          <ac:spMkLst>
            <pc:docMk/>
            <pc:sldMk cId="158745503" sldId="290"/>
            <ac:spMk id="904" creationId="{9FF3DD5E-1F09-FC6D-929A-312805C69F52}"/>
          </ac:spMkLst>
        </pc:spChg>
        <pc:spChg chg="mod">
          <ac:chgData name="Sven Van de Velde" userId="00b08bc3e1e83696" providerId="LiveId" clId="{A25D7637-D0B6-4F5D-BABA-66A05ED2ACB9}" dt="2022-11-03T06:59:48.425" v="3095"/>
          <ac:spMkLst>
            <pc:docMk/>
            <pc:sldMk cId="158745503" sldId="290"/>
            <ac:spMk id="906" creationId="{246DC52C-AA1D-FFDF-1FA9-F1F2FE738652}"/>
          </ac:spMkLst>
        </pc:spChg>
        <pc:spChg chg="mod">
          <ac:chgData name="Sven Van de Velde" userId="00b08bc3e1e83696" providerId="LiveId" clId="{A25D7637-D0B6-4F5D-BABA-66A05ED2ACB9}" dt="2022-11-03T06:59:48.425" v="3095"/>
          <ac:spMkLst>
            <pc:docMk/>
            <pc:sldMk cId="158745503" sldId="290"/>
            <ac:spMk id="907" creationId="{8ED05A5F-1C78-2A16-C649-46A9B9061149}"/>
          </ac:spMkLst>
        </pc:spChg>
        <pc:spChg chg="mod">
          <ac:chgData name="Sven Van de Velde" userId="00b08bc3e1e83696" providerId="LiveId" clId="{A25D7637-D0B6-4F5D-BABA-66A05ED2ACB9}" dt="2022-11-03T07:04:03.967" v="3139" actId="20577"/>
          <ac:spMkLst>
            <pc:docMk/>
            <pc:sldMk cId="158745503" sldId="290"/>
            <ac:spMk id="909" creationId="{7899708E-40E4-9CE0-963B-4E84CA480F5A}"/>
          </ac:spMkLst>
        </pc:spChg>
        <pc:spChg chg="mod">
          <ac:chgData name="Sven Van de Velde" userId="00b08bc3e1e83696" providerId="LiveId" clId="{A25D7637-D0B6-4F5D-BABA-66A05ED2ACB9}" dt="2022-11-03T06:59:48.425" v="3095"/>
          <ac:spMkLst>
            <pc:docMk/>
            <pc:sldMk cId="158745503" sldId="290"/>
            <ac:spMk id="910" creationId="{8E782AB0-D2FF-72D5-5870-F073375E8EBD}"/>
          </ac:spMkLst>
        </pc:spChg>
        <pc:spChg chg="del">
          <ac:chgData name="Sven Van de Velde" userId="00b08bc3e1e83696" providerId="LiveId" clId="{A25D7637-D0B6-4F5D-BABA-66A05ED2ACB9}" dt="2022-11-03T06:36:51.566" v="2791" actId="478"/>
          <ac:spMkLst>
            <pc:docMk/>
            <pc:sldMk cId="158745503" sldId="290"/>
            <ac:spMk id="910" creationId="{BF51ECF6-E0F8-5A07-1AC8-D46C1D3E17A2}"/>
          </ac:spMkLst>
        </pc:spChg>
        <pc:spChg chg="mod">
          <ac:chgData name="Sven Van de Velde" userId="00b08bc3e1e83696" providerId="LiveId" clId="{A25D7637-D0B6-4F5D-BABA-66A05ED2ACB9}" dt="2022-11-03T07:57:29.467" v="4936" actId="207"/>
          <ac:spMkLst>
            <pc:docMk/>
            <pc:sldMk cId="158745503" sldId="290"/>
            <ac:spMk id="913" creationId="{FCFBD1B2-895D-DB60-BFD7-BDBB06776AB5}"/>
          </ac:spMkLst>
        </pc:spChg>
        <pc:spChg chg="mod">
          <ac:chgData name="Sven Van de Velde" userId="00b08bc3e1e83696" providerId="LiveId" clId="{A25D7637-D0B6-4F5D-BABA-66A05ED2ACB9}" dt="2022-11-03T06:59:48.425" v="3095"/>
          <ac:spMkLst>
            <pc:docMk/>
            <pc:sldMk cId="158745503" sldId="290"/>
            <ac:spMk id="914" creationId="{0D7070C7-577E-A564-648F-9A63BC9935FE}"/>
          </ac:spMkLst>
        </pc:spChg>
        <pc:spChg chg="mod">
          <ac:chgData name="Sven Van de Velde" userId="00b08bc3e1e83696" providerId="LiveId" clId="{A25D7637-D0B6-4F5D-BABA-66A05ED2ACB9}" dt="2022-11-03T07:04:15.560" v="3145" actId="20577"/>
          <ac:spMkLst>
            <pc:docMk/>
            <pc:sldMk cId="158745503" sldId="290"/>
            <ac:spMk id="916" creationId="{229E90FC-A918-9CBE-D37F-ED69A6EBCBAC}"/>
          </ac:spMkLst>
        </pc:spChg>
        <pc:spChg chg="mod">
          <ac:chgData name="Sven Van de Velde" userId="00b08bc3e1e83696" providerId="LiveId" clId="{A25D7637-D0B6-4F5D-BABA-66A05ED2ACB9}" dt="2022-11-03T06:59:48.425" v="3095"/>
          <ac:spMkLst>
            <pc:docMk/>
            <pc:sldMk cId="158745503" sldId="290"/>
            <ac:spMk id="917" creationId="{F8B71360-5FA6-0CE3-9E23-28DDA2FE184B}"/>
          </ac:spMkLst>
        </pc:spChg>
        <pc:spChg chg="mod">
          <ac:chgData name="Sven Van de Velde" userId="00b08bc3e1e83696" providerId="LiveId" clId="{A25D7637-D0B6-4F5D-BABA-66A05ED2ACB9}" dt="2022-11-03T06:59:48.425" v="3095"/>
          <ac:spMkLst>
            <pc:docMk/>
            <pc:sldMk cId="158745503" sldId="290"/>
            <ac:spMk id="919" creationId="{0E2D34D4-D455-C4B7-F672-98273CDA41E1}"/>
          </ac:spMkLst>
        </pc:spChg>
        <pc:spChg chg="mod">
          <ac:chgData name="Sven Van de Velde" userId="00b08bc3e1e83696" providerId="LiveId" clId="{A25D7637-D0B6-4F5D-BABA-66A05ED2ACB9}" dt="2022-11-03T06:59:48.425" v="3095"/>
          <ac:spMkLst>
            <pc:docMk/>
            <pc:sldMk cId="158745503" sldId="290"/>
            <ac:spMk id="920" creationId="{9BEEF346-5013-5C80-22E2-11099D1D214D}"/>
          </ac:spMkLst>
        </pc:spChg>
        <pc:spChg chg="mod">
          <ac:chgData name="Sven Van de Velde" userId="00b08bc3e1e83696" providerId="LiveId" clId="{A25D7637-D0B6-4F5D-BABA-66A05ED2ACB9}" dt="2022-11-03T06:59:48.425" v="3095"/>
          <ac:spMkLst>
            <pc:docMk/>
            <pc:sldMk cId="158745503" sldId="290"/>
            <ac:spMk id="922" creationId="{EA60CE65-586E-39E8-2CBD-83DB457B4C6F}"/>
          </ac:spMkLst>
        </pc:spChg>
        <pc:spChg chg="mod">
          <ac:chgData name="Sven Van de Velde" userId="00b08bc3e1e83696" providerId="LiveId" clId="{A25D7637-D0B6-4F5D-BABA-66A05ED2ACB9}" dt="2022-11-03T06:59:48.425" v="3095"/>
          <ac:spMkLst>
            <pc:docMk/>
            <pc:sldMk cId="158745503" sldId="290"/>
            <ac:spMk id="923" creationId="{0C0B0D43-2F61-15CD-A97F-29532AE09DA5}"/>
          </ac:spMkLst>
        </pc:spChg>
        <pc:spChg chg="mod">
          <ac:chgData name="Sven Van de Velde" userId="00b08bc3e1e83696" providerId="LiveId" clId="{A25D7637-D0B6-4F5D-BABA-66A05ED2ACB9}" dt="2022-11-03T07:03:22.373" v="3131"/>
          <ac:spMkLst>
            <pc:docMk/>
            <pc:sldMk cId="158745503" sldId="290"/>
            <ac:spMk id="934" creationId="{2FA53975-AF46-63EE-1405-A8C6A4F06A9E}"/>
          </ac:spMkLst>
        </pc:spChg>
        <pc:spChg chg="mod">
          <ac:chgData name="Sven Van de Velde" userId="00b08bc3e1e83696" providerId="LiveId" clId="{A25D7637-D0B6-4F5D-BABA-66A05ED2ACB9}" dt="2022-11-03T07:03:22.373" v="3131"/>
          <ac:spMkLst>
            <pc:docMk/>
            <pc:sldMk cId="158745503" sldId="290"/>
            <ac:spMk id="935" creationId="{49733DAD-27E7-842D-B2BF-F246743D2701}"/>
          </ac:spMkLst>
        </pc:spChg>
        <pc:spChg chg="add mod">
          <ac:chgData name="Sven Van de Velde" userId="00b08bc3e1e83696" providerId="LiveId" clId="{A25D7637-D0B6-4F5D-BABA-66A05ED2ACB9}" dt="2022-11-03T08:07:26.005" v="5459" actId="1038"/>
          <ac:spMkLst>
            <pc:docMk/>
            <pc:sldMk cId="158745503" sldId="290"/>
            <ac:spMk id="936" creationId="{BE9AE9CE-EB0C-6659-63D5-83E662572975}"/>
          </ac:spMkLst>
        </pc:spChg>
        <pc:spChg chg="add mod">
          <ac:chgData name="Sven Van de Velde" userId="00b08bc3e1e83696" providerId="LiveId" clId="{A25D7637-D0B6-4F5D-BABA-66A05ED2ACB9}" dt="2022-11-03T08:42:00.109" v="5970" actId="14100"/>
          <ac:spMkLst>
            <pc:docMk/>
            <pc:sldMk cId="158745503" sldId="290"/>
            <ac:spMk id="937" creationId="{F42F28BB-FA68-EA56-0676-A0A89ADC71F2}"/>
          </ac:spMkLst>
        </pc:spChg>
        <pc:spChg chg="mod">
          <ac:chgData name="Sven Van de Velde" userId="00b08bc3e1e83696" providerId="LiveId" clId="{A25D7637-D0B6-4F5D-BABA-66A05ED2ACB9}" dt="2022-11-03T08:07:26.005" v="5459" actId="1038"/>
          <ac:spMkLst>
            <pc:docMk/>
            <pc:sldMk cId="158745503" sldId="290"/>
            <ac:spMk id="939" creationId="{D4BB2208-611C-F2A4-8243-B978A855D0C5}"/>
          </ac:spMkLst>
        </pc:spChg>
        <pc:spChg chg="mod">
          <ac:chgData name="Sven Van de Velde" userId="00b08bc3e1e83696" providerId="LiveId" clId="{A25D7637-D0B6-4F5D-BABA-66A05ED2ACB9}" dt="2022-11-03T08:42:00.109" v="5970" actId="14100"/>
          <ac:spMkLst>
            <pc:docMk/>
            <pc:sldMk cId="158745503" sldId="290"/>
            <ac:spMk id="940" creationId="{34EE017D-87AC-A251-736A-C6784E9CB92C}"/>
          </ac:spMkLst>
        </pc:spChg>
        <pc:spChg chg="mod">
          <ac:chgData name="Sven Van de Velde" userId="00b08bc3e1e83696" providerId="LiveId" clId="{A25D7637-D0B6-4F5D-BABA-66A05ED2ACB9}" dt="2022-11-03T07:04:43.810" v="3148"/>
          <ac:spMkLst>
            <pc:docMk/>
            <pc:sldMk cId="158745503" sldId="290"/>
            <ac:spMk id="941" creationId="{6AD1A32C-37B1-A263-4F10-2494FD64EC0B}"/>
          </ac:spMkLst>
        </pc:spChg>
        <pc:spChg chg="mod">
          <ac:chgData name="Sven Van de Velde" userId="00b08bc3e1e83696" providerId="LiveId" clId="{A25D7637-D0B6-4F5D-BABA-66A05ED2ACB9}" dt="2022-11-03T07:04:43.810" v="3148"/>
          <ac:spMkLst>
            <pc:docMk/>
            <pc:sldMk cId="158745503" sldId="290"/>
            <ac:spMk id="942" creationId="{7731152F-8FFC-7C0D-066A-0A8652726CA8}"/>
          </ac:spMkLst>
        </pc:spChg>
        <pc:spChg chg="add mod ord">
          <ac:chgData name="Sven Van de Velde" userId="00b08bc3e1e83696" providerId="LiveId" clId="{A25D7637-D0B6-4F5D-BABA-66A05ED2ACB9}" dt="2022-11-03T11:28:05.914" v="7771" actId="207"/>
          <ac:spMkLst>
            <pc:docMk/>
            <pc:sldMk cId="158745503" sldId="290"/>
            <ac:spMk id="943" creationId="{8987F02C-631E-7421-75BF-E2F1E841A238}"/>
          </ac:spMkLst>
        </pc:spChg>
        <pc:spChg chg="mod ord">
          <ac:chgData name="Sven Van de Velde" userId="00b08bc3e1e83696" providerId="LiveId" clId="{A25D7637-D0B6-4F5D-BABA-66A05ED2ACB9}" dt="2022-11-03T11:28:05.914" v="7771" actId="207"/>
          <ac:spMkLst>
            <pc:docMk/>
            <pc:sldMk cId="158745503" sldId="290"/>
            <ac:spMk id="947" creationId="{9CA98FF0-482D-D5C0-87A5-D725130111C3}"/>
          </ac:spMkLst>
        </pc:spChg>
        <pc:spChg chg="mod">
          <ac:chgData name="Sven Van de Velde" userId="00b08bc3e1e83696" providerId="LiveId" clId="{A25D7637-D0B6-4F5D-BABA-66A05ED2ACB9}" dt="2022-11-03T07:11:08.755" v="3241"/>
          <ac:spMkLst>
            <pc:docMk/>
            <pc:sldMk cId="158745503" sldId="290"/>
            <ac:spMk id="978" creationId="{B6CC46A1-13B2-35D8-E321-C9319A85AD25}"/>
          </ac:spMkLst>
        </pc:spChg>
        <pc:spChg chg="mod">
          <ac:chgData name="Sven Van de Velde" userId="00b08bc3e1e83696" providerId="LiveId" clId="{A25D7637-D0B6-4F5D-BABA-66A05ED2ACB9}" dt="2022-11-03T07:11:08.755" v="3241"/>
          <ac:spMkLst>
            <pc:docMk/>
            <pc:sldMk cId="158745503" sldId="290"/>
            <ac:spMk id="979" creationId="{BE250059-A03F-A439-3FFA-9D3E70D1C2AD}"/>
          </ac:spMkLst>
        </pc:spChg>
        <pc:spChg chg="add mod">
          <ac:chgData name="Sven Van de Velde" userId="00b08bc3e1e83696" providerId="LiveId" clId="{A25D7637-D0B6-4F5D-BABA-66A05ED2ACB9}" dt="2022-11-03T08:07:26.005" v="5459" actId="1038"/>
          <ac:spMkLst>
            <pc:docMk/>
            <pc:sldMk cId="158745503" sldId="290"/>
            <ac:spMk id="980" creationId="{3DE2FF3B-8C0C-CADC-18AE-52EDEC1F7D3D}"/>
          </ac:spMkLst>
        </pc:spChg>
        <pc:spChg chg="add mod">
          <ac:chgData name="Sven Van de Velde" userId="00b08bc3e1e83696" providerId="LiveId" clId="{A25D7637-D0B6-4F5D-BABA-66A05ED2ACB9}" dt="2022-11-03T08:42:00.109" v="5970" actId="14100"/>
          <ac:spMkLst>
            <pc:docMk/>
            <pc:sldMk cId="158745503" sldId="290"/>
            <ac:spMk id="981" creationId="{C2F28225-1CE3-5F82-D748-6023240F475E}"/>
          </ac:spMkLst>
        </pc:spChg>
        <pc:spChg chg="mod">
          <ac:chgData name="Sven Van de Velde" userId="00b08bc3e1e83696" providerId="LiveId" clId="{A25D7637-D0B6-4F5D-BABA-66A05ED2ACB9}" dt="2022-11-03T07:12:28.088" v="3285"/>
          <ac:spMkLst>
            <pc:docMk/>
            <pc:sldMk cId="158745503" sldId="290"/>
            <ac:spMk id="983" creationId="{E07C228E-04B8-D037-0392-481F2A1B67DB}"/>
          </ac:spMkLst>
        </pc:spChg>
        <pc:spChg chg="mod">
          <ac:chgData name="Sven Van de Velde" userId="00b08bc3e1e83696" providerId="LiveId" clId="{A25D7637-D0B6-4F5D-BABA-66A05ED2ACB9}" dt="2022-11-03T07:12:28.088" v="3285"/>
          <ac:spMkLst>
            <pc:docMk/>
            <pc:sldMk cId="158745503" sldId="290"/>
            <ac:spMk id="984" creationId="{08797FF0-7CBB-DCEB-23F0-DACDF5B0BE78}"/>
          </ac:spMkLst>
        </pc:spChg>
        <pc:spChg chg="add mod ord">
          <ac:chgData name="Sven Van de Velde" userId="00b08bc3e1e83696" providerId="LiveId" clId="{A25D7637-D0B6-4F5D-BABA-66A05ED2ACB9}" dt="2022-11-03T11:28:05.914" v="7771" actId="207"/>
          <ac:spMkLst>
            <pc:docMk/>
            <pc:sldMk cId="158745503" sldId="290"/>
            <ac:spMk id="985" creationId="{B3DBD5F3-06A4-81E0-57E0-592589134CCA}"/>
          </ac:spMkLst>
        </pc:spChg>
        <pc:spChg chg="mod">
          <ac:chgData name="Sven Van de Velde" userId="00b08bc3e1e83696" providerId="LiveId" clId="{A25D7637-D0B6-4F5D-BABA-66A05ED2ACB9}" dt="2022-11-03T07:13:11.874" v="3309" actId="20577"/>
          <ac:spMkLst>
            <pc:docMk/>
            <pc:sldMk cId="158745503" sldId="290"/>
            <ac:spMk id="987" creationId="{E6A2FA99-B8A3-59E9-34B8-0FBE74B9C2DD}"/>
          </ac:spMkLst>
        </pc:spChg>
        <pc:spChg chg="mod">
          <ac:chgData name="Sven Van de Velde" userId="00b08bc3e1e83696" providerId="LiveId" clId="{A25D7637-D0B6-4F5D-BABA-66A05ED2ACB9}" dt="2022-11-03T07:12:28.088" v="3285"/>
          <ac:spMkLst>
            <pc:docMk/>
            <pc:sldMk cId="158745503" sldId="290"/>
            <ac:spMk id="988" creationId="{66824188-403D-0514-A9C6-1AD075BAD200}"/>
          </ac:spMkLst>
        </pc:spChg>
        <pc:spChg chg="mod">
          <ac:chgData name="Sven Van de Velde" userId="00b08bc3e1e83696" providerId="LiveId" clId="{A25D7637-D0B6-4F5D-BABA-66A05ED2ACB9}" dt="2022-11-03T07:12:28.088" v="3285"/>
          <ac:spMkLst>
            <pc:docMk/>
            <pc:sldMk cId="158745503" sldId="290"/>
            <ac:spMk id="990" creationId="{3079D99E-963B-76D5-F8FC-BEE73F194AF3}"/>
          </ac:spMkLst>
        </pc:spChg>
        <pc:spChg chg="mod">
          <ac:chgData name="Sven Van de Velde" userId="00b08bc3e1e83696" providerId="LiveId" clId="{A25D7637-D0B6-4F5D-BABA-66A05ED2ACB9}" dt="2022-11-03T07:12:28.088" v="3285"/>
          <ac:spMkLst>
            <pc:docMk/>
            <pc:sldMk cId="158745503" sldId="290"/>
            <ac:spMk id="991" creationId="{C601E167-57B8-9225-8A97-305BDD8F0BEB}"/>
          </ac:spMkLst>
        </pc:spChg>
        <pc:spChg chg="mod">
          <ac:chgData name="Sven Van de Velde" userId="00b08bc3e1e83696" providerId="LiveId" clId="{A25D7637-D0B6-4F5D-BABA-66A05ED2ACB9}" dt="2022-11-03T07:12:28.088" v="3285"/>
          <ac:spMkLst>
            <pc:docMk/>
            <pc:sldMk cId="158745503" sldId="290"/>
            <ac:spMk id="993" creationId="{DA6EB50B-AF3D-E46E-3E0F-DFDB4CE80FC6}"/>
          </ac:spMkLst>
        </pc:spChg>
        <pc:spChg chg="mod">
          <ac:chgData name="Sven Van de Velde" userId="00b08bc3e1e83696" providerId="LiveId" clId="{A25D7637-D0B6-4F5D-BABA-66A05ED2ACB9}" dt="2022-11-03T07:12:28.088" v="3285"/>
          <ac:spMkLst>
            <pc:docMk/>
            <pc:sldMk cId="158745503" sldId="290"/>
            <ac:spMk id="994" creationId="{6AE1D412-AC73-73F0-CD1B-4064E5E7A119}"/>
          </ac:spMkLst>
        </pc:spChg>
        <pc:spChg chg="mod">
          <ac:chgData name="Sven Van de Velde" userId="00b08bc3e1e83696" providerId="LiveId" clId="{A25D7637-D0B6-4F5D-BABA-66A05ED2ACB9}" dt="2022-11-03T07:14:12.034" v="3319" actId="20577"/>
          <ac:spMkLst>
            <pc:docMk/>
            <pc:sldMk cId="158745503" sldId="290"/>
            <ac:spMk id="996" creationId="{609D247B-018A-140C-7AAD-5CE0B6B4D861}"/>
          </ac:spMkLst>
        </pc:spChg>
        <pc:spChg chg="mod">
          <ac:chgData name="Sven Van de Velde" userId="00b08bc3e1e83696" providerId="LiveId" clId="{A25D7637-D0B6-4F5D-BABA-66A05ED2ACB9}" dt="2022-11-03T07:12:28.088" v="3285"/>
          <ac:spMkLst>
            <pc:docMk/>
            <pc:sldMk cId="158745503" sldId="290"/>
            <ac:spMk id="997" creationId="{32404D61-5908-5CA4-1AD8-520F9AB516E6}"/>
          </ac:spMkLst>
        </pc:spChg>
        <pc:spChg chg="mod">
          <ac:chgData name="Sven Van de Velde" userId="00b08bc3e1e83696" providerId="LiveId" clId="{A25D7637-D0B6-4F5D-BABA-66A05ED2ACB9}" dt="2022-11-03T07:12:28.088" v="3285"/>
          <ac:spMkLst>
            <pc:docMk/>
            <pc:sldMk cId="158745503" sldId="290"/>
            <ac:spMk id="999" creationId="{E0B3D8C7-2C89-E360-C42F-7017BF832C26}"/>
          </ac:spMkLst>
        </pc:spChg>
        <pc:spChg chg="mod">
          <ac:chgData name="Sven Van de Velde" userId="00b08bc3e1e83696" providerId="LiveId" clId="{A25D7637-D0B6-4F5D-BABA-66A05ED2ACB9}" dt="2022-11-03T07:12:28.088" v="3285"/>
          <ac:spMkLst>
            <pc:docMk/>
            <pc:sldMk cId="158745503" sldId="290"/>
            <ac:spMk id="1000" creationId="{20AF43E8-3A90-8CC6-DFF0-3D95C113BE08}"/>
          </ac:spMkLst>
        </pc:spChg>
        <pc:spChg chg="mod">
          <ac:chgData name="Sven Van de Velde" userId="00b08bc3e1e83696" providerId="LiveId" clId="{A25D7637-D0B6-4F5D-BABA-66A05ED2ACB9}" dt="2022-11-03T07:12:28.088" v="3285"/>
          <ac:spMkLst>
            <pc:docMk/>
            <pc:sldMk cId="158745503" sldId="290"/>
            <ac:spMk id="1002" creationId="{4927A6F5-4302-5550-B187-C37F8C6BF7DE}"/>
          </ac:spMkLst>
        </pc:spChg>
        <pc:spChg chg="mod">
          <ac:chgData name="Sven Van de Velde" userId="00b08bc3e1e83696" providerId="LiveId" clId="{A25D7637-D0B6-4F5D-BABA-66A05ED2ACB9}" dt="2022-11-03T07:12:28.088" v="3285"/>
          <ac:spMkLst>
            <pc:docMk/>
            <pc:sldMk cId="158745503" sldId="290"/>
            <ac:spMk id="1003" creationId="{8F2AC20B-7C1F-D99E-40AE-F79BFE8C45AC}"/>
          </ac:spMkLst>
        </pc:spChg>
        <pc:spChg chg="mod">
          <ac:chgData name="Sven Van de Velde" userId="00b08bc3e1e83696" providerId="LiveId" clId="{A25D7637-D0B6-4F5D-BABA-66A05ED2ACB9}" dt="2022-11-03T07:12:28.088" v="3285"/>
          <ac:spMkLst>
            <pc:docMk/>
            <pc:sldMk cId="158745503" sldId="290"/>
            <ac:spMk id="1005" creationId="{16B52A61-F181-F9E0-ED99-1F458F45FA19}"/>
          </ac:spMkLst>
        </pc:spChg>
        <pc:spChg chg="mod">
          <ac:chgData name="Sven Van de Velde" userId="00b08bc3e1e83696" providerId="LiveId" clId="{A25D7637-D0B6-4F5D-BABA-66A05ED2ACB9}" dt="2022-11-03T07:12:28.088" v="3285"/>
          <ac:spMkLst>
            <pc:docMk/>
            <pc:sldMk cId="158745503" sldId="290"/>
            <ac:spMk id="1006" creationId="{847C917A-56FA-407B-E124-5583D944A298}"/>
          </ac:spMkLst>
        </pc:spChg>
        <pc:spChg chg="mod">
          <ac:chgData name="Sven Van de Velde" userId="00b08bc3e1e83696" providerId="LiveId" clId="{A25D7637-D0B6-4F5D-BABA-66A05ED2ACB9}" dt="2022-11-03T07:12:28.088" v="3285"/>
          <ac:spMkLst>
            <pc:docMk/>
            <pc:sldMk cId="158745503" sldId="290"/>
            <ac:spMk id="1008" creationId="{A5AD02F6-CAB4-DCC0-F526-11E42C3F3242}"/>
          </ac:spMkLst>
        </pc:spChg>
        <pc:spChg chg="mod">
          <ac:chgData name="Sven Van de Velde" userId="00b08bc3e1e83696" providerId="LiveId" clId="{A25D7637-D0B6-4F5D-BABA-66A05ED2ACB9}" dt="2022-11-03T07:12:28.088" v="3285"/>
          <ac:spMkLst>
            <pc:docMk/>
            <pc:sldMk cId="158745503" sldId="290"/>
            <ac:spMk id="1009" creationId="{A35CAF81-5682-1838-EAC8-FF54250343F7}"/>
          </ac:spMkLst>
        </pc:spChg>
        <pc:spChg chg="mod">
          <ac:chgData name="Sven Van de Velde" userId="00b08bc3e1e83696" providerId="LiveId" clId="{A25D7637-D0B6-4F5D-BABA-66A05ED2ACB9}" dt="2022-11-03T07:13:50.110" v="3317" actId="207"/>
          <ac:spMkLst>
            <pc:docMk/>
            <pc:sldMk cId="158745503" sldId="290"/>
            <ac:spMk id="1011" creationId="{D3F4326C-4621-C4BF-EE00-399CC8414126}"/>
          </ac:spMkLst>
        </pc:spChg>
        <pc:spChg chg="mod">
          <ac:chgData name="Sven Van de Velde" userId="00b08bc3e1e83696" providerId="LiveId" clId="{A25D7637-D0B6-4F5D-BABA-66A05ED2ACB9}" dt="2022-11-03T07:13:28.023" v="3311"/>
          <ac:spMkLst>
            <pc:docMk/>
            <pc:sldMk cId="158745503" sldId="290"/>
            <ac:spMk id="1012" creationId="{36604953-1DAA-4D07-C40A-2E868487D9C1}"/>
          </ac:spMkLst>
        </pc:spChg>
        <pc:spChg chg="add mod">
          <ac:chgData name="Sven Van de Velde" userId="00b08bc3e1e83696" providerId="LiveId" clId="{A25D7637-D0B6-4F5D-BABA-66A05ED2ACB9}" dt="2022-11-03T08:07:26.005" v="5459" actId="1038"/>
          <ac:spMkLst>
            <pc:docMk/>
            <pc:sldMk cId="158745503" sldId="290"/>
            <ac:spMk id="1013" creationId="{3C9C9F21-644A-0B58-C3B7-7862FAED14D4}"/>
          </ac:spMkLst>
        </pc:spChg>
        <pc:spChg chg="add mod">
          <ac:chgData name="Sven Van de Velde" userId="00b08bc3e1e83696" providerId="LiveId" clId="{A25D7637-D0B6-4F5D-BABA-66A05ED2ACB9}" dt="2022-11-03T08:42:00.109" v="5970" actId="14100"/>
          <ac:spMkLst>
            <pc:docMk/>
            <pc:sldMk cId="158745503" sldId="290"/>
            <ac:spMk id="1014" creationId="{D3DD73EF-501E-B87A-0CCD-4E6E8A9C8A3A}"/>
          </ac:spMkLst>
        </pc:spChg>
        <pc:spChg chg="mod">
          <ac:chgData name="Sven Van de Velde" userId="00b08bc3e1e83696" providerId="LiveId" clId="{A25D7637-D0B6-4F5D-BABA-66A05ED2ACB9}" dt="2022-11-03T07:14:27.454" v="3320"/>
          <ac:spMkLst>
            <pc:docMk/>
            <pc:sldMk cId="158745503" sldId="290"/>
            <ac:spMk id="1016" creationId="{8359A343-EB84-7F37-AF7F-C6DAF38EB371}"/>
          </ac:spMkLst>
        </pc:spChg>
        <pc:spChg chg="mod">
          <ac:chgData name="Sven Van de Velde" userId="00b08bc3e1e83696" providerId="LiveId" clId="{A25D7637-D0B6-4F5D-BABA-66A05ED2ACB9}" dt="2022-11-03T07:14:27.454" v="3320"/>
          <ac:spMkLst>
            <pc:docMk/>
            <pc:sldMk cId="158745503" sldId="290"/>
            <ac:spMk id="1017" creationId="{D6188ABF-EFB9-1190-F8F2-7B0E48555343}"/>
          </ac:spMkLst>
        </pc:spChg>
        <pc:spChg chg="add mod ord">
          <ac:chgData name="Sven Van de Velde" userId="00b08bc3e1e83696" providerId="LiveId" clId="{A25D7637-D0B6-4F5D-BABA-66A05ED2ACB9}" dt="2022-11-03T11:28:05.914" v="7771" actId="207"/>
          <ac:spMkLst>
            <pc:docMk/>
            <pc:sldMk cId="158745503" sldId="290"/>
            <ac:spMk id="1018" creationId="{A326D836-0507-B077-0BC8-2F9243F4AF0A}"/>
          </ac:spMkLst>
        </pc:spChg>
        <pc:spChg chg="mod">
          <ac:chgData name="Sven Van de Velde" userId="00b08bc3e1e83696" providerId="LiveId" clId="{A25D7637-D0B6-4F5D-BABA-66A05ED2ACB9}" dt="2022-11-03T07:15:39.912" v="3398" actId="20577"/>
          <ac:spMkLst>
            <pc:docMk/>
            <pc:sldMk cId="158745503" sldId="290"/>
            <ac:spMk id="1020" creationId="{7108A08F-4B6D-C6F6-7AB1-5B2366AE028E}"/>
          </ac:spMkLst>
        </pc:spChg>
        <pc:spChg chg="mod">
          <ac:chgData name="Sven Van de Velde" userId="00b08bc3e1e83696" providerId="LiveId" clId="{A25D7637-D0B6-4F5D-BABA-66A05ED2ACB9}" dt="2022-11-03T07:14:27.454" v="3320"/>
          <ac:spMkLst>
            <pc:docMk/>
            <pc:sldMk cId="158745503" sldId="290"/>
            <ac:spMk id="1021" creationId="{1B62D7CD-E513-2F7C-7A1D-4BF7047D26B1}"/>
          </ac:spMkLst>
        </pc:spChg>
        <pc:spChg chg="mod">
          <ac:chgData name="Sven Van de Velde" userId="00b08bc3e1e83696" providerId="LiveId" clId="{A25D7637-D0B6-4F5D-BABA-66A05ED2ACB9}" dt="2022-11-03T07:14:27.454" v="3320"/>
          <ac:spMkLst>
            <pc:docMk/>
            <pc:sldMk cId="158745503" sldId="290"/>
            <ac:spMk id="1023" creationId="{D37CCB51-0061-54F0-76D8-761E40765218}"/>
          </ac:spMkLst>
        </pc:spChg>
        <pc:spChg chg="mod">
          <ac:chgData name="Sven Van de Velde" userId="00b08bc3e1e83696" providerId="LiveId" clId="{A25D7637-D0B6-4F5D-BABA-66A05ED2ACB9}" dt="2022-11-03T07:14:27.454" v="3320"/>
          <ac:spMkLst>
            <pc:docMk/>
            <pc:sldMk cId="158745503" sldId="290"/>
            <ac:spMk id="1024" creationId="{C318C473-82ED-D526-213F-09F9597369A5}"/>
          </ac:spMkLst>
        </pc:spChg>
        <pc:spChg chg="mod">
          <ac:chgData name="Sven Van de Velde" userId="00b08bc3e1e83696" providerId="LiveId" clId="{A25D7637-D0B6-4F5D-BABA-66A05ED2ACB9}" dt="2022-11-03T07:14:27.454" v="3320"/>
          <ac:spMkLst>
            <pc:docMk/>
            <pc:sldMk cId="158745503" sldId="290"/>
            <ac:spMk id="1026" creationId="{D4B0C94C-8FCC-A2CF-60CD-8693E1D0D0A0}"/>
          </ac:spMkLst>
        </pc:spChg>
        <pc:spChg chg="mod">
          <ac:chgData name="Sven Van de Velde" userId="00b08bc3e1e83696" providerId="LiveId" clId="{A25D7637-D0B6-4F5D-BABA-66A05ED2ACB9}" dt="2022-11-03T07:14:27.454" v="3320"/>
          <ac:spMkLst>
            <pc:docMk/>
            <pc:sldMk cId="158745503" sldId="290"/>
            <ac:spMk id="1027" creationId="{CC54081B-62D5-2783-46D8-BF589447F62E}"/>
          </ac:spMkLst>
        </pc:spChg>
        <pc:spChg chg="mod">
          <ac:chgData name="Sven Van de Velde" userId="00b08bc3e1e83696" providerId="LiveId" clId="{A25D7637-D0B6-4F5D-BABA-66A05ED2ACB9}" dt="2022-11-03T07:14:27.454" v="3320"/>
          <ac:spMkLst>
            <pc:docMk/>
            <pc:sldMk cId="158745503" sldId="290"/>
            <ac:spMk id="1029" creationId="{46B02A58-3E99-38B2-8625-55AB10C77347}"/>
          </ac:spMkLst>
        </pc:spChg>
        <pc:spChg chg="mod">
          <ac:chgData name="Sven Van de Velde" userId="00b08bc3e1e83696" providerId="LiveId" clId="{A25D7637-D0B6-4F5D-BABA-66A05ED2ACB9}" dt="2022-11-03T07:14:27.454" v="3320"/>
          <ac:spMkLst>
            <pc:docMk/>
            <pc:sldMk cId="158745503" sldId="290"/>
            <ac:spMk id="1030" creationId="{5F5314F4-2F73-B820-921D-D08CD1DBD4B2}"/>
          </ac:spMkLst>
        </pc:spChg>
        <pc:spChg chg="mod">
          <ac:chgData name="Sven Van de Velde" userId="00b08bc3e1e83696" providerId="LiveId" clId="{A25D7637-D0B6-4F5D-BABA-66A05ED2ACB9}" dt="2022-11-03T07:14:27.454" v="3320"/>
          <ac:spMkLst>
            <pc:docMk/>
            <pc:sldMk cId="158745503" sldId="290"/>
            <ac:spMk id="1032" creationId="{D6839A3F-66FD-E8BE-C5A8-1EDA5F3F0693}"/>
          </ac:spMkLst>
        </pc:spChg>
        <pc:spChg chg="mod">
          <ac:chgData name="Sven Van de Velde" userId="00b08bc3e1e83696" providerId="LiveId" clId="{A25D7637-D0B6-4F5D-BABA-66A05ED2ACB9}" dt="2022-11-03T07:14:27.454" v="3320"/>
          <ac:spMkLst>
            <pc:docMk/>
            <pc:sldMk cId="158745503" sldId="290"/>
            <ac:spMk id="1033" creationId="{9EEAF9F0-A5C4-7ADA-11C8-C5D161FA61C3}"/>
          </ac:spMkLst>
        </pc:spChg>
        <pc:spChg chg="mod">
          <ac:chgData name="Sven Van de Velde" userId="00b08bc3e1e83696" providerId="LiveId" clId="{A25D7637-D0B6-4F5D-BABA-66A05ED2ACB9}" dt="2022-11-03T07:14:27.454" v="3320"/>
          <ac:spMkLst>
            <pc:docMk/>
            <pc:sldMk cId="158745503" sldId="290"/>
            <ac:spMk id="1035" creationId="{6F0FC5D3-A497-7FF9-F90F-67C813BB53D5}"/>
          </ac:spMkLst>
        </pc:spChg>
        <pc:spChg chg="mod">
          <ac:chgData name="Sven Van de Velde" userId="00b08bc3e1e83696" providerId="LiveId" clId="{A25D7637-D0B6-4F5D-BABA-66A05ED2ACB9}" dt="2022-11-03T07:14:27.454" v="3320"/>
          <ac:spMkLst>
            <pc:docMk/>
            <pc:sldMk cId="158745503" sldId="290"/>
            <ac:spMk id="1036" creationId="{C84B1898-3686-D11F-2153-FBC7F83BA71B}"/>
          </ac:spMkLst>
        </pc:spChg>
        <pc:spChg chg="mod">
          <ac:chgData name="Sven Van de Velde" userId="00b08bc3e1e83696" providerId="LiveId" clId="{A25D7637-D0B6-4F5D-BABA-66A05ED2ACB9}" dt="2022-11-03T08:00:53.002" v="5124" actId="207"/>
          <ac:spMkLst>
            <pc:docMk/>
            <pc:sldMk cId="158745503" sldId="290"/>
            <ac:spMk id="1038" creationId="{830DB1F6-3E56-F472-2A9E-38E1D7B06636}"/>
          </ac:spMkLst>
        </pc:spChg>
        <pc:spChg chg="mod">
          <ac:chgData name="Sven Van de Velde" userId="00b08bc3e1e83696" providerId="LiveId" clId="{A25D7637-D0B6-4F5D-BABA-66A05ED2ACB9}" dt="2022-11-03T07:14:27.454" v="3320"/>
          <ac:spMkLst>
            <pc:docMk/>
            <pc:sldMk cId="158745503" sldId="290"/>
            <ac:spMk id="1039" creationId="{3ECA9CEA-91BE-E516-0999-E300BD0A428E}"/>
          </ac:spMkLst>
        </pc:spChg>
        <pc:spChg chg="mod">
          <ac:chgData name="Sven Van de Velde" userId="00b08bc3e1e83696" providerId="LiveId" clId="{A25D7637-D0B6-4F5D-BABA-66A05ED2ACB9}" dt="2022-11-03T07:16:14.074" v="3405" actId="207"/>
          <ac:spMkLst>
            <pc:docMk/>
            <pc:sldMk cId="158745503" sldId="290"/>
            <ac:spMk id="1041" creationId="{065A5717-CE20-2B2E-1CF0-DF337E112C24}"/>
          </ac:spMkLst>
        </pc:spChg>
        <pc:spChg chg="mod">
          <ac:chgData name="Sven Van de Velde" userId="00b08bc3e1e83696" providerId="LiveId" clId="{A25D7637-D0B6-4F5D-BABA-66A05ED2ACB9}" dt="2022-11-03T07:15:15.701" v="3342"/>
          <ac:spMkLst>
            <pc:docMk/>
            <pc:sldMk cId="158745503" sldId="290"/>
            <ac:spMk id="1042" creationId="{26A720ED-E456-9825-64CB-105E3FFDBB11}"/>
          </ac:spMkLst>
        </pc:spChg>
        <pc:spChg chg="add mod">
          <ac:chgData name="Sven Van de Velde" userId="00b08bc3e1e83696" providerId="LiveId" clId="{A25D7637-D0B6-4F5D-BABA-66A05ED2ACB9}" dt="2022-11-03T08:07:26.005" v="5459" actId="1038"/>
          <ac:spMkLst>
            <pc:docMk/>
            <pc:sldMk cId="158745503" sldId="290"/>
            <ac:spMk id="1046" creationId="{11454F2F-06F3-DD5F-42FC-29719A1035F1}"/>
          </ac:spMkLst>
        </pc:spChg>
        <pc:spChg chg="add mod">
          <ac:chgData name="Sven Van de Velde" userId="00b08bc3e1e83696" providerId="LiveId" clId="{A25D7637-D0B6-4F5D-BABA-66A05ED2ACB9}" dt="2022-11-03T08:42:00.109" v="5970" actId="14100"/>
          <ac:spMkLst>
            <pc:docMk/>
            <pc:sldMk cId="158745503" sldId="290"/>
            <ac:spMk id="1047" creationId="{D5424CCA-C00A-2253-AF9C-CB7A2FB634FD}"/>
          </ac:spMkLst>
        </pc:spChg>
        <pc:spChg chg="mod">
          <ac:chgData name="Sven Van de Velde" userId="00b08bc3e1e83696" providerId="LiveId" clId="{A25D7637-D0B6-4F5D-BABA-66A05ED2ACB9}" dt="2022-11-03T07:18:27.889" v="3411"/>
          <ac:spMkLst>
            <pc:docMk/>
            <pc:sldMk cId="158745503" sldId="290"/>
            <ac:spMk id="1049" creationId="{3C6D9154-DC93-7B94-6BEA-5E1F6EA313B3}"/>
          </ac:spMkLst>
        </pc:spChg>
        <pc:spChg chg="mod">
          <ac:chgData name="Sven Van de Velde" userId="00b08bc3e1e83696" providerId="LiveId" clId="{A25D7637-D0B6-4F5D-BABA-66A05ED2ACB9}" dt="2022-11-03T07:18:27.889" v="3411"/>
          <ac:spMkLst>
            <pc:docMk/>
            <pc:sldMk cId="158745503" sldId="290"/>
            <ac:spMk id="1050" creationId="{2456F97B-C3B0-07C6-FB57-256183099DA6}"/>
          </ac:spMkLst>
        </pc:spChg>
        <pc:spChg chg="add mod ord">
          <ac:chgData name="Sven Van de Velde" userId="00b08bc3e1e83696" providerId="LiveId" clId="{A25D7637-D0B6-4F5D-BABA-66A05ED2ACB9}" dt="2022-11-03T11:28:05.914" v="7771" actId="207"/>
          <ac:spMkLst>
            <pc:docMk/>
            <pc:sldMk cId="158745503" sldId="290"/>
            <ac:spMk id="1051" creationId="{90A2CE4D-842D-0C43-994B-D7DCD4A3DC8B}"/>
          </ac:spMkLst>
        </pc:spChg>
        <pc:spChg chg="mod">
          <ac:chgData name="Sven Van de Velde" userId="00b08bc3e1e83696" providerId="LiveId" clId="{A25D7637-D0B6-4F5D-BABA-66A05ED2ACB9}" dt="2022-11-03T07:18:27.889" v="3411"/>
          <ac:spMkLst>
            <pc:docMk/>
            <pc:sldMk cId="158745503" sldId="290"/>
            <ac:spMk id="1053" creationId="{8688CF1D-E1D8-A19E-BF8D-CD6E1C80A97A}"/>
          </ac:spMkLst>
        </pc:spChg>
        <pc:spChg chg="mod">
          <ac:chgData name="Sven Van de Velde" userId="00b08bc3e1e83696" providerId="LiveId" clId="{A25D7637-D0B6-4F5D-BABA-66A05ED2ACB9}" dt="2022-11-03T07:18:27.889" v="3411"/>
          <ac:spMkLst>
            <pc:docMk/>
            <pc:sldMk cId="158745503" sldId="290"/>
            <ac:spMk id="1054" creationId="{794F909E-EB1F-39FA-1B8E-BEAD8BF3EF2E}"/>
          </ac:spMkLst>
        </pc:spChg>
        <pc:spChg chg="mod">
          <ac:chgData name="Sven Van de Velde" userId="00b08bc3e1e83696" providerId="LiveId" clId="{A25D7637-D0B6-4F5D-BABA-66A05ED2ACB9}" dt="2022-11-03T07:18:27.889" v="3411"/>
          <ac:spMkLst>
            <pc:docMk/>
            <pc:sldMk cId="158745503" sldId="290"/>
            <ac:spMk id="1056" creationId="{191E620F-3EA9-6C56-FE6E-1B537498E167}"/>
          </ac:spMkLst>
        </pc:spChg>
        <pc:spChg chg="mod">
          <ac:chgData name="Sven Van de Velde" userId="00b08bc3e1e83696" providerId="LiveId" clId="{A25D7637-D0B6-4F5D-BABA-66A05ED2ACB9}" dt="2022-11-03T07:18:27.889" v="3411"/>
          <ac:spMkLst>
            <pc:docMk/>
            <pc:sldMk cId="158745503" sldId="290"/>
            <ac:spMk id="1057" creationId="{9730CE68-8E0D-606F-79A6-E0FBA243AC4A}"/>
          </ac:spMkLst>
        </pc:spChg>
        <pc:spChg chg="mod">
          <ac:chgData name="Sven Van de Velde" userId="00b08bc3e1e83696" providerId="LiveId" clId="{A25D7637-D0B6-4F5D-BABA-66A05ED2ACB9}" dt="2022-11-03T07:21:53.211" v="3513" actId="20577"/>
          <ac:spMkLst>
            <pc:docMk/>
            <pc:sldMk cId="158745503" sldId="290"/>
            <ac:spMk id="1059" creationId="{3E4D67C9-48BE-BA8A-48CB-92B1E825EC67}"/>
          </ac:spMkLst>
        </pc:spChg>
        <pc:spChg chg="mod">
          <ac:chgData name="Sven Van de Velde" userId="00b08bc3e1e83696" providerId="LiveId" clId="{A25D7637-D0B6-4F5D-BABA-66A05ED2ACB9}" dt="2022-11-03T08:01:59.859" v="5196" actId="207"/>
          <ac:spMkLst>
            <pc:docMk/>
            <pc:sldMk cId="158745503" sldId="290"/>
            <ac:spMk id="1060" creationId="{4C1B54B2-4646-202B-55EB-4A9DD43F66AB}"/>
          </ac:spMkLst>
        </pc:spChg>
        <pc:spChg chg="mod">
          <ac:chgData name="Sven Van de Velde" userId="00b08bc3e1e83696" providerId="LiveId" clId="{A25D7637-D0B6-4F5D-BABA-66A05ED2ACB9}" dt="2022-11-03T07:18:27.889" v="3411"/>
          <ac:spMkLst>
            <pc:docMk/>
            <pc:sldMk cId="158745503" sldId="290"/>
            <ac:spMk id="1062" creationId="{18DA3538-339B-46FE-20CF-B7C9D7926C81}"/>
          </ac:spMkLst>
        </pc:spChg>
        <pc:spChg chg="mod">
          <ac:chgData name="Sven Van de Velde" userId="00b08bc3e1e83696" providerId="LiveId" clId="{A25D7637-D0B6-4F5D-BABA-66A05ED2ACB9}" dt="2022-11-03T07:18:27.889" v="3411"/>
          <ac:spMkLst>
            <pc:docMk/>
            <pc:sldMk cId="158745503" sldId="290"/>
            <ac:spMk id="1063" creationId="{AC263B1D-7B3A-3955-0B1F-0DDE9526D4CA}"/>
          </ac:spMkLst>
        </pc:spChg>
        <pc:spChg chg="mod">
          <ac:chgData name="Sven Van de Velde" userId="00b08bc3e1e83696" providerId="LiveId" clId="{A25D7637-D0B6-4F5D-BABA-66A05ED2ACB9}" dt="2022-11-03T07:18:27.889" v="3411"/>
          <ac:spMkLst>
            <pc:docMk/>
            <pc:sldMk cId="158745503" sldId="290"/>
            <ac:spMk id="1065" creationId="{6E5A8F3D-69B7-CC27-23C3-7B7CFF33ACF7}"/>
          </ac:spMkLst>
        </pc:spChg>
        <pc:spChg chg="mod">
          <ac:chgData name="Sven Van de Velde" userId="00b08bc3e1e83696" providerId="LiveId" clId="{A25D7637-D0B6-4F5D-BABA-66A05ED2ACB9}" dt="2022-11-03T07:18:27.889" v="3411"/>
          <ac:spMkLst>
            <pc:docMk/>
            <pc:sldMk cId="158745503" sldId="290"/>
            <ac:spMk id="1066" creationId="{D5A94AB3-5F98-EC96-D38D-43D41B9EB662}"/>
          </ac:spMkLst>
        </pc:spChg>
        <pc:spChg chg="mod">
          <ac:chgData name="Sven Van de Velde" userId="00b08bc3e1e83696" providerId="LiveId" clId="{A25D7637-D0B6-4F5D-BABA-66A05ED2ACB9}" dt="2022-11-03T07:21:42.793" v="3511" actId="20577"/>
          <ac:spMkLst>
            <pc:docMk/>
            <pc:sldMk cId="158745503" sldId="290"/>
            <ac:spMk id="1068" creationId="{14113012-FD7E-1CC7-D35B-2FFA8D111FBA}"/>
          </ac:spMkLst>
        </pc:spChg>
        <pc:spChg chg="mod">
          <ac:chgData name="Sven Van de Velde" userId="00b08bc3e1e83696" providerId="LiveId" clId="{A25D7637-D0B6-4F5D-BABA-66A05ED2ACB9}" dt="2022-11-03T07:18:27.889" v="3411"/>
          <ac:spMkLst>
            <pc:docMk/>
            <pc:sldMk cId="158745503" sldId="290"/>
            <ac:spMk id="1069" creationId="{07AE2B87-6D06-690A-66A8-67DC7A4BD1A5}"/>
          </ac:spMkLst>
        </pc:spChg>
        <pc:spChg chg="mod">
          <ac:chgData name="Sven Van de Velde" userId="00b08bc3e1e83696" providerId="LiveId" clId="{A25D7637-D0B6-4F5D-BABA-66A05ED2ACB9}" dt="2022-11-03T07:23:15.751" v="3649" actId="207"/>
          <ac:spMkLst>
            <pc:docMk/>
            <pc:sldMk cId="158745503" sldId="290"/>
            <ac:spMk id="1071" creationId="{A035084B-85A1-2247-68AE-617980602E14}"/>
          </ac:spMkLst>
        </pc:spChg>
        <pc:spChg chg="mod">
          <ac:chgData name="Sven Van de Velde" userId="00b08bc3e1e83696" providerId="LiveId" clId="{A25D7637-D0B6-4F5D-BABA-66A05ED2ACB9}" dt="2022-11-03T07:18:27.889" v="3411"/>
          <ac:spMkLst>
            <pc:docMk/>
            <pc:sldMk cId="158745503" sldId="290"/>
            <ac:spMk id="1072" creationId="{79841CB2-5948-3B78-3483-6596F12FFD41}"/>
          </ac:spMkLst>
        </pc:spChg>
        <pc:spChg chg="mod">
          <ac:chgData name="Sven Van de Velde" userId="00b08bc3e1e83696" providerId="LiveId" clId="{A25D7637-D0B6-4F5D-BABA-66A05ED2ACB9}" dt="2022-11-03T08:09:24.424" v="5511" actId="20577"/>
          <ac:spMkLst>
            <pc:docMk/>
            <pc:sldMk cId="158745503" sldId="290"/>
            <ac:spMk id="1075" creationId="{835DA5A4-36E2-E971-430A-812402B6983B}"/>
          </ac:spMkLst>
        </pc:spChg>
        <pc:spChg chg="mod">
          <ac:chgData name="Sven Van de Velde" userId="00b08bc3e1e83696" providerId="LiveId" clId="{A25D7637-D0B6-4F5D-BABA-66A05ED2ACB9}" dt="2022-11-03T07:47:52.268" v="4650" actId="1582"/>
          <ac:spMkLst>
            <pc:docMk/>
            <pc:sldMk cId="158745503" sldId="290"/>
            <ac:spMk id="1076" creationId="{1CDE3F1B-6241-E34D-2393-754BC66F54B3}"/>
          </ac:spMkLst>
        </pc:spChg>
        <pc:spChg chg="mod">
          <ac:chgData name="Sven Van de Velde" userId="00b08bc3e1e83696" providerId="LiveId" clId="{A25D7637-D0B6-4F5D-BABA-66A05ED2ACB9}" dt="2022-11-03T07:20:00.391" v="3500"/>
          <ac:spMkLst>
            <pc:docMk/>
            <pc:sldMk cId="158745503" sldId="290"/>
            <ac:spMk id="1081" creationId="{44495416-69FF-5BD4-6EA6-B31DEAE3E42A}"/>
          </ac:spMkLst>
        </pc:spChg>
        <pc:spChg chg="mod">
          <ac:chgData name="Sven Van de Velde" userId="00b08bc3e1e83696" providerId="LiveId" clId="{A25D7637-D0B6-4F5D-BABA-66A05ED2ACB9}" dt="2022-11-03T07:20:00.391" v="3500"/>
          <ac:spMkLst>
            <pc:docMk/>
            <pc:sldMk cId="158745503" sldId="290"/>
            <ac:spMk id="1082" creationId="{5FAE7481-2964-ABA1-B200-8EDA46762738}"/>
          </ac:spMkLst>
        </pc:spChg>
        <pc:spChg chg="add del mod">
          <ac:chgData name="Sven Van de Velde" userId="00b08bc3e1e83696" providerId="LiveId" clId="{A25D7637-D0B6-4F5D-BABA-66A05ED2ACB9}" dt="2022-11-03T07:52:52.888" v="4835" actId="478"/>
          <ac:spMkLst>
            <pc:docMk/>
            <pc:sldMk cId="158745503" sldId="290"/>
            <ac:spMk id="1087" creationId="{8ACD30BA-9750-BA35-480F-04D4B73CDD3B}"/>
          </ac:spMkLst>
        </pc:spChg>
        <pc:spChg chg="add del mod">
          <ac:chgData name="Sven Van de Velde" userId="00b08bc3e1e83696" providerId="LiveId" clId="{A25D7637-D0B6-4F5D-BABA-66A05ED2ACB9}" dt="2022-11-03T07:52:49.226" v="4834" actId="478"/>
          <ac:spMkLst>
            <pc:docMk/>
            <pc:sldMk cId="158745503" sldId="290"/>
            <ac:spMk id="1088" creationId="{5C13964E-046F-1DB7-4556-21A99C6F8860}"/>
          </ac:spMkLst>
        </pc:spChg>
        <pc:spChg chg="mod">
          <ac:chgData name="Sven Van de Velde" userId="00b08bc3e1e83696" providerId="LiveId" clId="{A25D7637-D0B6-4F5D-BABA-66A05ED2ACB9}" dt="2022-11-03T07:53:59.452" v="4842"/>
          <ac:spMkLst>
            <pc:docMk/>
            <pc:sldMk cId="158745503" sldId="290"/>
            <ac:spMk id="1090" creationId="{B835D28C-AAB7-DA71-BEE8-EB289E697AA9}"/>
          </ac:spMkLst>
        </pc:spChg>
        <pc:spChg chg="mod">
          <ac:chgData name="Sven Van de Velde" userId="00b08bc3e1e83696" providerId="LiveId" clId="{A25D7637-D0B6-4F5D-BABA-66A05ED2ACB9}" dt="2022-11-03T07:53:59.452" v="4842"/>
          <ac:spMkLst>
            <pc:docMk/>
            <pc:sldMk cId="158745503" sldId="290"/>
            <ac:spMk id="1091" creationId="{067385E5-72E3-2776-F19C-FDD14E288842}"/>
          </ac:spMkLst>
        </pc:spChg>
        <pc:spChg chg="mod">
          <ac:chgData name="Sven Van de Velde" userId="00b08bc3e1e83696" providerId="LiveId" clId="{A25D7637-D0B6-4F5D-BABA-66A05ED2ACB9}" dt="2022-11-03T07:54:03.619" v="4844"/>
          <ac:spMkLst>
            <pc:docMk/>
            <pc:sldMk cId="158745503" sldId="290"/>
            <ac:spMk id="1093" creationId="{4DA0EECA-B416-21F0-6785-2F25187853FF}"/>
          </ac:spMkLst>
        </pc:spChg>
        <pc:spChg chg="mod">
          <ac:chgData name="Sven Van de Velde" userId="00b08bc3e1e83696" providerId="LiveId" clId="{A25D7637-D0B6-4F5D-BABA-66A05ED2ACB9}" dt="2022-11-03T07:54:03.619" v="4844"/>
          <ac:spMkLst>
            <pc:docMk/>
            <pc:sldMk cId="158745503" sldId="290"/>
            <ac:spMk id="1094" creationId="{AD0D25AB-4C31-EF9A-70B2-4125100C4BAA}"/>
          </ac:spMkLst>
        </pc:spChg>
        <pc:spChg chg="mod">
          <ac:chgData name="Sven Van de Velde" userId="00b08bc3e1e83696" providerId="LiveId" clId="{A25D7637-D0B6-4F5D-BABA-66A05ED2ACB9}" dt="2022-11-03T07:54:10.665" v="4846"/>
          <ac:spMkLst>
            <pc:docMk/>
            <pc:sldMk cId="158745503" sldId="290"/>
            <ac:spMk id="1096" creationId="{5A00C719-A68E-CD06-BACB-17BB0123DF79}"/>
          </ac:spMkLst>
        </pc:spChg>
        <pc:spChg chg="mod">
          <ac:chgData name="Sven Van de Velde" userId="00b08bc3e1e83696" providerId="LiveId" clId="{A25D7637-D0B6-4F5D-BABA-66A05ED2ACB9}" dt="2022-11-03T07:54:10.665" v="4846"/>
          <ac:spMkLst>
            <pc:docMk/>
            <pc:sldMk cId="158745503" sldId="290"/>
            <ac:spMk id="1097" creationId="{DAB1AD1E-A17A-50EA-E29D-0D296A66D759}"/>
          </ac:spMkLst>
        </pc:spChg>
        <pc:spChg chg="add mod">
          <ac:chgData name="Sven Van de Velde" userId="00b08bc3e1e83696" providerId="LiveId" clId="{A25D7637-D0B6-4F5D-BABA-66A05ED2ACB9}" dt="2022-11-03T08:07:26.005" v="5459" actId="1038"/>
          <ac:spMkLst>
            <pc:docMk/>
            <pc:sldMk cId="158745503" sldId="290"/>
            <ac:spMk id="1098" creationId="{E42186CD-2A52-020D-8ACB-2C1FABBAC7AF}"/>
          </ac:spMkLst>
        </pc:spChg>
        <pc:spChg chg="add mod">
          <ac:chgData name="Sven Van de Velde" userId="00b08bc3e1e83696" providerId="LiveId" clId="{A25D7637-D0B6-4F5D-BABA-66A05ED2ACB9}" dt="2022-11-03T08:38:57.862" v="5762"/>
          <ac:spMkLst>
            <pc:docMk/>
            <pc:sldMk cId="158745503" sldId="290"/>
            <ac:spMk id="1099" creationId="{DB50EA62-A751-60AD-6EA3-FCCA2C269C08}"/>
          </ac:spMkLst>
        </pc:spChg>
        <pc:spChg chg="add mod">
          <ac:chgData name="Sven Van de Velde" userId="00b08bc3e1e83696" providerId="LiveId" clId="{A25D7637-D0B6-4F5D-BABA-66A05ED2ACB9}" dt="2022-11-03T08:38:57.862" v="5762"/>
          <ac:spMkLst>
            <pc:docMk/>
            <pc:sldMk cId="158745503" sldId="290"/>
            <ac:spMk id="1100" creationId="{CEA1D720-A7B9-5D76-0A32-195C85741154}"/>
          </ac:spMkLst>
        </pc:spChg>
        <pc:spChg chg="add mod ord">
          <ac:chgData name="Sven Van de Velde" userId="00b08bc3e1e83696" providerId="LiveId" clId="{A25D7637-D0B6-4F5D-BABA-66A05ED2ACB9}" dt="2022-11-03T08:42:48.057" v="5973" actId="167"/>
          <ac:spMkLst>
            <pc:docMk/>
            <pc:sldMk cId="158745503" sldId="290"/>
            <ac:spMk id="1101" creationId="{71725D05-D4DE-5FC0-92AF-8A80145B1C54}"/>
          </ac:spMkLst>
        </pc:spChg>
        <pc:spChg chg="add mod ord">
          <ac:chgData name="Sven Van de Velde" userId="00b08bc3e1e83696" providerId="LiveId" clId="{A25D7637-D0B6-4F5D-BABA-66A05ED2ACB9}" dt="2022-11-03T08:42:48.057" v="5973" actId="167"/>
          <ac:spMkLst>
            <pc:docMk/>
            <pc:sldMk cId="158745503" sldId="290"/>
            <ac:spMk id="1102" creationId="{7AA86636-A7E4-653B-B36F-0BAC8ADB979F}"/>
          </ac:spMkLst>
        </pc:spChg>
        <pc:spChg chg="add mod ord">
          <ac:chgData name="Sven Van de Velde" userId="00b08bc3e1e83696" providerId="LiveId" clId="{A25D7637-D0B6-4F5D-BABA-66A05ED2ACB9}" dt="2022-11-03T08:42:48.057" v="5973" actId="167"/>
          <ac:spMkLst>
            <pc:docMk/>
            <pc:sldMk cId="158745503" sldId="290"/>
            <ac:spMk id="1103" creationId="{B36AB9D1-6762-B9E2-AB3C-64E74556293A}"/>
          </ac:spMkLst>
        </pc:spChg>
        <pc:spChg chg="add mod ord">
          <ac:chgData name="Sven Van de Velde" userId="00b08bc3e1e83696" providerId="LiveId" clId="{A25D7637-D0B6-4F5D-BABA-66A05ED2ACB9}" dt="2022-11-03T08:42:48.057" v="5973" actId="167"/>
          <ac:spMkLst>
            <pc:docMk/>
            <pc:sldMk cId="158745503" sldId="290"/>
            <ac:spMk id="1104" creationId="{DDD07DA6-CE96-27F1-FE9A-E9E249B42AD8}"/>
          </ac:spMkLst>
        </pc:spChg>
        <pc:spChg chg="add mod ord">
          <ac:chgData name="Sven Van de Velde" userId="00b08bc3e1e83696" providerId="LiveId" clId="{A25D7637-D0B6-4F5D-BABA-66A05ED2ACB9}" dt="2022-11-03T08:42:48.057" v="5973" actId="167"/>
          <ac:spMkLst>
            <pc:docMk/>
            <pc:sldMk cId="158745503" sldId="290"/>
            <ac:spMk id="1105" creationId="{4EF949CE-042A-114F-8C9C-757EDA7BF9AD}"/>
          </ac:spMkLst>
        </pc:spChg>
        <pc:spChg chg="add mod ord">
          <ac:chgData name="Sven Van de Velde" userId="00b08bc3e1e83696" providerId="LiveId" clId="{A25D7637-D0B6-4F5D-BABA-66A05ED2ACB9}" dt="2022-11-03T08:42:48.057" v="5973" actId="167"/>
          <ac:spMkLst>
            <pc:docMk/>
            <pc:sldMk cId="158745503" sldId="290"/>
            <ac:spMk id="1106" creationId="{92BBDB70-F7ED-14CD-77A4-DFCB9C0F7835}"/>
          </ac:spMkLst>
        </pc:spChg>
        <pc:spChg chg="add mod ord">
          <ac:chgData name="Sven Van de Velde" userId="00b08bc3e1e83696" providerId="LiveId" clId="{A25D7637-D0B6-4F5D-BABA-66A05ED2ACB9}" dt="2022-11-03T08:42:48.057" v="5973" actId="167"/>
          <ac:spMkLst>
            <pc:docMk/>
            <pc:sldMk cId="158745503" sldId="290"/>
            <ac:spMk id="1107" creationId="{F34D9AE4-1D93-00BD-F9B1-A0A5A653E080}"/>
          </ac:spMkLst>
        </pc:spChg>
        <pc:spChg chg="add mod ord">
          <ac:chgData name="Sven Van de Velde" userId="00b08bc3e1e83696" providerId="LiveId" clId="{A25D7637-D0B6-4F5D-BABA-66A05ED2ACB9}" dt="2022-11-03T08:43:07.054" v="5975" actId="167"/>
          <ac:spMkLst>
            <pc:docMk/>
            <pc:sldMk cId="158745503" sldId="290"/>
            <ac:spMk id="1108" creationId="{3BA72A77-EDB0-20DD-8E2C-82CD050E9827}"/>
          </ac:spMkLst>
        </pc:spChg>
        <pc:grpChg chg="add mod">
          <ac:chgData name="Sven Van de Velde" userId="00b08bc3e1e83696" providerId="LiveId" clId="{A25D7637-D0B6-4F5D-BABA-66A05ED2ACB9}" dt="2022-11-03T08:07:26.005" v="5459" actId="1038"/>
          <ac:grpSpMkLst>
            <pc:docMk/>
            <pc:sldMk cId="158745503" sldId="290"/>
            <ac:grpSpMk id="4" creationId="{A179F400-CEF4-EC4C-CC34-8560FEC5D2C4}"/>
          </ac:grpSpMkLst>
        </pc:grpChg>
        <pc:grpChg chg="add mod">
          <ac:chgData name="Sven Van de Velde" userId="00b08bc3e1e83696" providerId="LiveId" clId="{A25D7637-D0B6-4F5D-BABA-66A05ED2ACB9}" dt="2022-11-03T08:07:26.005" v="5459" actId="1038"/>
          <ac:grpSpMkLst>
            <pc:docMk/>
            <pc:sldMk cId="158745503" sldId="290"/>
            <ac:grpSpMk id="8" creationId="{015365FD-AAE6-4C3F-4F08-F82342ECE5FF}"/>
          </ac:grpSpMkLst>
        </pc:grpChg>
        <pc:grpChg chg="add mod">
          <ac:chgData name="Sven Van de Velde" userId="00b08bc3e1e83696" providerId="LiveId" clId="{A25D7637-D0B6-4F5D-BABA-66A05ED2ACB9}" dt="2022-11-03T08:07:26.005" v="5459" actId="1038"/>
          <ac:grpSpMkLst>
            <pc:docMk/>
            <pc:sldMk cId="158745503" sldId="290"/>
            <ac:grpSpMk id="11" creationId="{4031A0B4-F1A1-75A0-0A4E-8E3F2A66CBB6}"/>
          </ac:grpSpMkLst>
        </pc:grpChg>
        <pc:grpChg chg="add mod">
          <ac:chgData name="Sven Van de Velde" userId="00b08bc3e1e83696" providerId="LiveId" clId="{A25D7637-D0B6-4F5D-BABA-66A05ED2ACB9}" dt="2022-11-03T08:07:26.005" v="5459" actId="1038"/>
          <ac:grpSpMkLst>
            <pc:docMk/>
            <pc:sldMk cId="158745503" sldId="290"/>
            <ac:grpSpMk id="14" creationId="{79C06515-3939-108B-0114-954E50238D5C}"/>
          </ac:grpSpMkLst>
        </pc:grpChg>
        <pc:grpChg chg="add mod">
          <ac:chgData name="Sven Van de Velde" userId="00b08bc3e1e83696" providerId="LiveId" clId="{A25D7637-D0B6-4F5D-BABA-66A05ED2ACB9}" dt="2022-11-03T08:07:26.005" v="5459" actId="1038"/>
          <ac:grpSpMkLst>
            <pc:docMk/>
            <pc:sldMk cId="158745503" sldId="290"/>
            <ac:grpSpMk id="17" creationId="{5916FB45-DF6F-06A2-5894-27E56FC30FF3}"/>
          </ac:grpSpMkLst>
        </pc:grpChg>
        <pc:grpChg chg="add mod">
          <ac:chgData name="Sven Van de Velde" userId="00b08bc3e1e83696" providerId="LiveId" clId="{A25D7637-D0B6-4F5D-BABA-66A05ED2ACB9}" dt="2022-11-03T08:07:26.005" v="5459" actId="1038"/>
          <ac:grpSpMkLst>
            <pc:docMk/>
            <pc:sldMk cId="158745503" sldId="290"/>
            <ac:grpSpMk id="22" creationId="{6080E9EF-FB40-3EF7-2773-0F6DBA48E50B}"/>
          </ac:grpSpMkLst>
        </pc:grpChg>
        <pc:grpChg chg="add mod">
          <ac:chgData name="Sven Van de Velde" userId="00b08bc3e1e83696" providerId="LiveId" clId="{A25D7637-D0B6-4F5D-BABA-66A05ED2ACB9}" dt="2022-11-03T08:07:26.005" v="5459" actId="1038"/>
          <ac:grpSpMkLst>
            <pc:docMk/>
            <pc:sldMk cId="158745503" sldId="290"/>
            <ac:grpSpMk id="26" creationId="{97A34971-3C0E-8870-401A-87373D564F4C}"/>
          </ac:grpSpMkLst>
        </pc:grpChg>
        <pc:grpChg chg="add mod">
          <ac:chgData name="Sven Van de Velde" userId="00b08bc3e1e83696" providerId="LiveId" clId="{A25D7637-D0B6-4F5D-BABA-66A05ED2ACB9}" dt="2022-11-03T08:07:26.005" v="5459" actId="1038"/>
          <ac:grpSpMkLst>
            <pc:docMk/>
            <pc:sldMk cId="158745503" sldId="290"/>
            <ac:grpSpMk id="29" creationId="{2C469C6B-1532-931F-7FFB-5917F724DF37}"/>
          </ac:grpSpMkLst>
        </pc:grpChg>
        <pc:grpChg chg="add del mod">
          <ac:chgData name="Sven Van de Velde" userId="00b08bc3e1e83696" providerId="LiveId" clId="{A25D7637-D0B6-4F5D-BABA-66A05ED2ACB9}" dt="2022-11-03T06:40:24.417" v="2933" actId="478"/>
          <ac:grpSpMkLst>
            <pc:docMk/>
            <pc:sldMk cId="158745503" sldId="290"/>
            <ac:grpSpMk id="33" creationId="{D19FA76F-F18B-AC28-CEAF-792484AA5A44}"/>
          </ac:grpSpMkLst>
        </pc:grpChg>
        <pc:grpChg chg="add mod">
          <ac:chgData name="Sven Van de Velde" userId="00b08bc3e1e83696" providerId="LiveId" clId="{A25D7637-D0B6-4F5D-BABA-66A05ED2ACB9}" dt="2022-11-03T08:07:26.005" v="5459" actId="1038"/>
          <ac:grpSpMkLst>
            <pc:docMk/>
            <pc:sldMk cId="158745503" sldId="290"/>
            <ac:grpSpMk id="36" creationId="{1B0C8CCC-48F6-829D-0A65-D4194B37B326}"/>
          </ac:grpSpMkLst>
        </pc:grpChg>
        <pc:grpChg chg="add mod">
          <ac:chgData name="Sven Van de Velde" userId="00b08bc3e1e83696" providerId="LiveId" clId="{A25D7637-D0B6-4F5D-BABA-66A05ED2ACB9}" dt="2022-11-03T08:07:26.005" v="5459" actId="1038"/>
          <ac:grpSpMkLst>
            <pc:docMk/>
            <pc:sldMk cId="158745503" sldId="290"/>
            <ac:grpSpMk id="55" creationId="{8E72306F-1DD9-6783-AE2B-2EB26BECE6B0}"/>
          </ac:grpSpMkLst>
        </pc:grpChg>
        <pc:grpChg chg="add mod">
          <ac:chgData name="Sven Van de Velde" userId="00b08bc3e1e83696" providerId="LiveId" clId="{A25D7637-D0B6-4F5D-BABA-66A05ED2ACB9}" dt="2022-11-03T08:07:26.005" v="5459" actId="1038"/>
          <ac:grpSpMkLst>
            <pc:docMk/>
            <pc:sldMk cId="158745503" sldId="290"/>
            <ac:grpSpMk id="65" creationId="{46B940FB-4224-E8A1-35DB-636F0FD4EDA0}"/>
          </ac:grpSpMkLst>
        </pc:grpChg>
        <pc:grpChg chg="add mod">
          <ac:chgData name="Sven Van de Velde" userId="00b08bc3e1e83696" providerId="LiveId" clId="{A25D7637-D0B6-4F5D-BABA-66A05ED2ACB9}" dt="2022-11-03T08:07:26.005" v="5459" actId="1038"/>
          <ac:grpSpMkLst>
            <pc:docMk/>
            <pc:sldMk cId="158745503" sldId="290"/>
            <ac:grpSpMk id="68" creationId="{95630DB8-5FFA-6E63-AA24-9D9FD244E14E}"/>
          </ac:grpSpMkLst>
        </pc:grpChg>
        <pc:grpChg chg="add mod">
          <ac:chgData name="Sven Van de Velde" userId="00b08bc3e1e83696" providerId="LiveId" clId="{A25D7637-D0B6-4F5D-BABA-66A05ED2ACB9}" dt="2022-11-03T08:07:26.005" v="5459" actId="1038"/>
          <ac:grpSpMkLst>
            <pc:docMk/>
            <pc:sldMk cId="158745503" sldId="290"/>
            <ac:grpSpMk id="71" creationId="{E9851AAE-1147-A351-75D3-60F8DE39FBC0}"/>
          </ac:grpSpMkLst>
        </pc:grpChg>
        <pc:grpChg chg="add del mod">
          <ac:chgData name="Sven Van de Velde" userId="00b08bc3e1e83696" providerId="LiveId" clId="{A25D7637-D0B6-4F5D-BABA-66A05ED2ACB9}" dt="2022-11-03T07:05:45.785" v="3179" actId="478"/>
          <ac:grpSpMkLst>
            <pc:docMk/>
            <pc:sldMk cId="158745503" sldId="290"/>
            <ac:grpSpMk id="74" creationId="{F8BA99BF-A52A-A564-D720-82714F6AD6B8}"/>
          </ac:grpSpMkLst>
        </pc:grpChg>
        <pc:grpChg chg="add mod">
          <ac:chgData name="Sven Van de Velde" userId="00b08bc3e1e83696" providerId="LiveId" clId="{A25D7637-D0B6-4F5D-BABA-66A05ED2ACB9}" dt="2022-11-03T08:07:26.005" v="5459" actId="1038"/>
          <ac:grpSpMkLst>
            <pc:docMk/>
            <pc:sldMk cId="158745503" sldId="290"/>
            <ac:grpSpMk id="77" creationId="{5EF1FD5A-04B3-9C5E-46B9-5A9F0EBCCC12}"/>
          </ac:grpSpMkLst>
        </pc:grpChg>
        <pc:grpChg chg="add mod">
          <ac:chgData name="Sven Van de Velde" userId="00b08bc3e1e83696" providerId="LiveId" clId="{A25D7637-D0B6-4F5D-BABA-66A05ED2ACB9}" dt="2022-11-03T08:07:26.005" v="5459" actId="1038"/>
          <ac:grpSpMkLst>
            <pc:docMk/>
            <pc:sldMk cId="158745503" sldId="290"/>
            <ac:grpSpMk id="80" creationId="{1BC72B7F-227C-729D-71E6-2EA43527653F}"/>
          </ac:grpSpMkLst>
        </pc:grpChg>
        <pc:grpChg chg="add mod">
          <ac:chgData name="Sven Van de Velde" userId="00b08bc3e1e83696" providerId="LiveId" clId="{A25D7637-D0B6-4F5D-BABA-66A05ED2ACB9}" dt="2022-11-03T08:07:26.005" v="5459" actId="1038"/>
          <ac:grpSpMkLst>
            <pc:docMk/>
            <pc:sldMk cId="158745503" sldId="290"/>
            <ac:grpSpMk id="83" creationId="{45EF90B2-4339-DBC6-1B31-E97011B7E47F}"/>
          </ac:grpSpMkLst>
        </pc:grpChg>
        <pc:grpChg chg="add mod">
          <ac:chgData name="Sven Van de Velde" userId="00b08bc3e1e83696" providerId="LiveId" clId="{A25D7637-D0B6-4F5D-BABA-66A05ED2ACB9}" dt="2022-11-03T08:07:26.005" v="5459" actId="1038"/>
          <ac:grpSpMkLst>
            <pc:docMk/>
            <pc:sldMk cId="158745503" sldId="290"/>
            <ac:grpSpMk id="86" creationId="{5EF516AF-AD56-2B37-524A-E1B3BBBE285B}"/>
          </ac:grpSpMkLst>
        </pc:grpChg>
        <pc:grpChg chg="add mod">
          <ac:chgData name="Sven Van de Velde" userId="00b08bc3e1e83696" providerId="LiveId" clId="{A25D7637-D0B6-4F5D-BABA-66A05ED2ACB9}" dt="2022-11-03T08:07:26.005" v="5459" actId="1038"/>
          <ac:grpSpMkLst>
            <pc:docMk/>
            <pc:sldMk cId="158745503" sldId="290"/>
            <ac:grpSpMk id="95" creationId="{C1A6D8EC-E343-2D1E-77BC-35495A3CAB9A}"/>
          </ac:grpSpMkLst>
        </pc:grpChg>
        <pc:grpChg chg="add mod">
          <ac:chgData name="Sven Van de Velde" userId="00b08bc3e1e83696" providerId="LiveId" clId="{A25D7637-D0B6-4F5D-BABA-66A05ED2ACB9}" dt="2022-11-03T08:07:26.005" v="5459" actId="1038"/>
          <ac:grpSpMkLst>
            <pc:docMk/>
            <pc:sldMk cId="158745503" sldId="290"/>
            <ac:grpSpMk id="100" creationId="{69AF2437-1496-AEBA-2CFC-39B2A51F4E80}"/>
          </ac:grpSpMkLst>
        </pc:grpChg>
        <pc:grpChg chg="add mod">
          <ac:chgData name="Sven Van de Velde" userId="00b08bc3e1e83696" providerId="LiveId" clId="{A25D7637-D0B6-4F5D-BABA-66A05ED2ACB9}" dt="2022-11-03T08:07:26.005" v="5459" actId="1038"/>
          <ac:grpSpMkLst>
            <pc:docMk/>
            <pc:sldMk cId="158745503" sldId="290"/>
            <ac:grpSpMk id="104" creationId="{5ED4F2AA-1046-90E8-35EF-D1EFC3EC633D}"/>
          </ac:grpSpMkLst>
        </pc:grpChg>
        <pc:grpChg chg="add mod">
          <ac:chgData name="Sven Van de Velde" userId="00b08bc3e1e83696" providerId="LiveId" clId="{A25D7637-D0B6-4F5D-BABA-66A05ED2ACB9}" dt="2022-11-03T08:07:26.005" v="5459" actId="1038"/>
          <ac:grpSpMkLst>
            <pc:docMk/>
            <pc:sldMk cId="158745503" sldId="290"/>
            <ac:grpSpMk id="107" creationId="{DEFD09B5-2EA3-DDB6-7083-1E7879D51C50}"/>
          </ac:grpSpMkLst>
        </pc:grpChg>
        <pc:grpChg chg="add del mod">
          <ac:chgData name="Sven Van de Velde" userId="00b08bc3e1e83696" providerId="LiveId" clId="{A25D7637-D0B6-4F5D-BABA-66A05ED2ACB9}" dt="2022-11-03T07:11:04.527" v="3240" actId="478"/>
          <ac:grpSpMkLst>
            <pc:docMk/>
            <pc:sldMk cId="158745503" sldId="290"/>
            <ac:grpSpMk id="110" creationId="{606CE407-077A-D4D1-EBD8-E559F17F909B}"/>
          </ac:grpSpMkLst>
        </pc:grpChg>
        <pc:grpChg chg="add mod">
          <ac:chgData name="Sven Van de Velde" userId="00b08bc3e1e83696" providerId="LiveId" clId="{A25D7637-D0B6-4F5D-BABA-66A05ED2ACB9}" dt="2022-11-03T08:07:26.005" v="5459" actId="1038"/>
          <ac:grpSpMkLst>
            <pc:docMk/>
            <pc:sldMk cId="158745503" sldId="290"/>
            <ac:grpSpMk id="113" creationId="{3F83969A-63ED-1D8D-EC11-90ABBED0EF67}"/>
          </ac:grpSpMkLst>
        </pc:grpChg>
        <pc:grpChg chg="add mod">
          <ac:chgData name="Sven Van de Velde" userId="00b08bc3e1e83696" providerId="LiveId" clId="{A25D7637-D0B6-4F5D-BABA-66A05ED2ACB9}" dt="2022-11-03T08:07:26.005" v="5459" actId="1038"/>
          <ac:grpSpMkLst>
            <pc:docMk/>
            <pc:sldMk cId="158745503" sldId="290"/>
            <ac:grpSpMk id="116" creationId="{70B8D854-38E0-FD2F-D84B-A5CCF5BEC65C}"/>
          </ac:grpSpMkLst>
        </pc:grpChg>
        <pc:grpChg chg="add mod">
          <ac:chgData name="Sven Van de Velde" userId="00b08bc3e1e83696" providerId="LiveId" clId="{A25D7637-D0B6-4F5D-BABA-66A05ED2ACB9}" dt="2022-11-03T08:07:26.005" v="5459" actId="1038"/>
          <ac:grpSpMkLst>
            <pc:docMk/>
            <pc:sldMk cId="158745503" sldId="290"/>
            <ac:grpSpMk id="119" creationId="{EE371972-D057-FD8F-2FE3-8D0366EAEFF4}"/>
          </ac:grpSpMkLst>
        </pc:grpChg>
        <pc:grpChg chg="add mod">
          <ac:chgData name="Sven Van de Velde" userId="00b08bc3e1e83696" providerId="LiveId" clId="{A25D7637-D0B6-4F5D-BABA-66A05ED2ACB9}" dt="2022-11-03T08:07:26.005" v="5459" actId="1038"/>
          <ac:grpSpMkLst>
            <pc:docMk/>
            <pc:sldMk cId="158745503" sldId="290"/>
            <ac:grpSpMk id="122" creationId="{2FEE505E-76E2-2050-EE8E-B95352918F0F}"/>
          </ac:grpSpMkLst>
        </pc:grpChg>
        <pc:grpChg chg="add mod">
          <ac:chgData name="Sven Van de Velde" userId="00b08bc3e1e83696" providerId="LiveId" clId="{A25D7637-D0B6-4F5D-BABA-66A05ED2ACB9}" dt="2022-11-03T08:07:26.005" v="5459" actId="1038"/>
          <ac:grpSpMkLst>
            <pc:docMk/>
            <pc:sldMk cId="158745503" sldId="290"/>
            <ac:grpSpMk id="125" creationId="{D370A350-1F18-96BC-9E23-DB22D7E718C3}"/>
          </ac:grpSpMkLst>
        </pc:grpChg>
        <pc:grpChg chg="del">
          <ac:chgData name="Sven Van de Velde" userId="00b08bc3e1e83696" providerId="LiveId" clId="{A25D7637-D0B6-4F5D-BABA-66A05ED2ACB9}" dt="2022-11-03T06:36:47.497" v="2790" actId="478"/>
          <ac:grpSpMkLst>
            <pc:docMk/>
            <pc:sldMk cId="158745503" sldId="290"/>
            <ac:grpSpMk id="559" creationId="{CCEC7CCD-8666-A255-C4E4-9D58339D5B89}"/>
          </ac:grpSpMkLst>
        </pc:grpChg>
        <pc:grpChg chg="del">
          <ac:chgData name="Sven Van de Velde" userId="00b08bc3e1e83696" providerId="LiveId" clId="{A25D7637-D0B6-4F5D-BABA-66A05ED2ACB9}" dt="2022-11-03T06:36:47.497" v="2790" actId="478"/>
          <ac:grpSpMkLst>
            <pc:docMk/>
            <pc:sldMk cId="158745503" sldId="290"/>
            <ac:grpSpMk id="684" creationId="{D0E99A86-2430-1251-82C5-4C96E1968E14}"/>
          </ac:grpSpMkLst>
        </pc:grpChg>
        <pc:grpChg chg="del">
          <ac:chgData name="Sven Van de Velde" userId="00b08bc3e1e83696" providerId="LiveId" clId="{A25D7637-D0B6-4F5D-BABA-66A05ED2ACB9}" dt="2022-11-03T06:36:47.497" v="2790" actId="478"/>
          <ac:grpSpMkLst>
            <pc:docMk/>
            <pc:sldMk cId="158745503" sldId="290"/>
            <ac:grpSpMk id="687" creationId="{4BA0BE80-2625-68AC-52DA-A0BC130FA421}"/>
          </ac:grpSpMkLst>
        </pc:grpChg>
        <pc:grpChg chg="del">
          <ac:chgData name="Sven Van de Velde" userId="00b08bc3e1e83696" providerId="LiveId" clId="{A25D7637-D0B6-4F5D-BABA-66A05ED2ACB9}" dt="2022-11-03T06:36:47.497" v="2790" actId="478"/>
          <ac:grpSpMkLst>
            <pc:docMk/>
            <pc:sldMk cId="158745503" sldId="290"/>
            <ac:grpSpMk id="690" creationId="{4ED9D1A4-87B0-95FB-7F7A-7C74FB453E7F}"/>
          </ac:grpSpMkLst>
        </pc:grpChg>
        <pc:grpChg chg="del">
          <ac:chgData name="Sven Van de Velde" userId="00b08bc3e1e83696" providerId="LiveId" clId="{A25D7637-D0B6-4F5D-BABA-66A05ED2ACB9}" dt="2022-11-03T06:36:47.497" v="2790" actId="478"/>
          <ac:grpSpMkLst>
            <pc:docMk/>
            <pc:sldMk cId="158745503" sldId="290"/>
            <ac:grpSpMk id="693" creationId="{39222757-7ABB-0F62-B427-B0EF6D98C686}"/>
          </ac:grpSpMkLst>
        </pc:grpChg>
        <pc:grpChg chg="del">
          <ac:chgData name="Sven Van de Velde" userId="00b08bc3e1e83696" providerId="LiveId" clId="{A25D7637-D0B6-4F5D-BABA-66A05ED2ACB9}" dt="2022-11-03T06:36:47.497" v="2790" actId="478"/>
          <ac:grpSpMkLst>
            <pc:docMk/>
            <pc:sldMk cId="158745503" sldId="290"/>
            <ac:grpSpMk id="696" creationId="{6ED46F2F-3B76-E9D7-246B-6953C66E7C35}"/>
          </ac:grpSpMkLst>
        </pc:grpChg>
        <pc:grpChg chg="del">
          <ac:chgData name="Sven Van de Velde" userId="00b08bc3e1e83696" providerId="LiveId" clId="{A25D7637-D0B6-4F5D-BABA-66A05ED2ACB9}" dt="2022-11-03T06:36:47.497" v="2790" actId="478"/>
          <ac:grpSpMkLst>
            <pc:docMk/>
            <pc:sldMk cId="158745503" sldId="290"/>
            <ac:grpSpMk id="699" creationId="{25636CAE-4FAA-17CE-278B-E34A4281CF4B}"/>
          </ac:grpSpMkLst>
        </pc:grpChg>
        <pc:grpChg chg="del">
          <ac:chgData name="Sven Van de Velde" userId="00b08bc3e1e83696" providerId="LiveId" clId="{A25D7637-D0B6-4F5D-BABA-66A05ED2ACB9}" dt="2022-11-03T06:36:47.497" v="2790" actId="478"/>
          <ac:grpSpMkLst>
            <pc:docMk/>
            <pc:sldMk cId="158745503" sldId="290"/>
            <ac:grpSpMk id="702" creationId="{35DC92BB-8650-D785-9144-818916860AF3}"/>
          </ac:grpSpMkLst>
        </pc:grpChg>
        <pc:grpChg chg="del">
          <ac:chgData name="Sven Van de Velde" userId="00b08bc3e1e83696" providerId="LiveId" clId="{A25D7637-D0B6-4F5D-BABA-66A05ED2ACB9}" dt="2022-11-03T06:36:47.497" v="2790" actId="478"/>
          <ac:grpSpMkLst>
            <pc:docMk/>
            <pc:sldMk cId="158745503" sldId="290"/>
            <ac:grpSpMk id="706" creationId="{6AD61210-5BB6-0D7F-AEE1-361BACF1F56F}"/>
          </ac:grpSpMkLst>
        </pc:grpChg>
        <pc:grpChg chg="del">
          <ac:chgData name="Sven Van de Velde" userId="00b08bc3e1e83696" providerId="LiveId" clId="{A25D7637-D0B6-4F5D-BABA-66A05ED2ACB9}" dt="2022-11-03T06:36:47.497" v="2790" actId="478"/>
          <ac:grpSpMkLst>
            <pc:docMk/>
            <pc:sldMk cId="158745503" sldId="290"/>
            <ac:grpSpMk id="709" creationId="{A3160F8D-509A-BAD2-3EB5-A69C26BCD3CA}"/>
          </ac:grpSpMkLst>
        </pc:grpChg>
        <pc:grpChg chg="del">
          <ac:chgData name="Sven Van de Velde" userId="00b08bc3e1e83696" providerId="LiveId" clId="{A25D7637-D0B6-4F5D-BABA-66A05ED2ACB9}" dt="2022-11-03T06:36:47.497" v="2790" actId="478"/>
          <ac:grpSpMkLst>
            <pc:docMk/>
            <pc:sldMk cId="158745503" sldId="290"/>
            <ac:grpSpMk id="712" creationId="{BDC7A03A-F04D-7019-B742-274708F34898}"/>
          </ac:grpSpMkLst>
        </pc:grpChg>
        <pc:grpChg chg="del">
          <ac:chgData name="Sven Van de Velde" userId="00b08bc3e1e83696" providerId="LiveId" clId="{A25D7637-D0B6-4F5D-BABA-66A05ED2ACB9}" dt="2022-11-03T06:36:47.497" v="2790" actId="478"/>
          <ac:grpSpMkLst>
            <pc:docMk/>
            <pc:sldMk cId="158745503" sldId="290"/>
            <ac:grpSpMk id="715" creationId="{0022ABCE-EB67-AB7B-9EEF-339B1D4417BE}"/>
          </ac:grpSpMkLst>
        </pc:grpChg>
        <pc:grpChg chg="del">
          <ac:chgData name="Sven Van de Velde" userId="00b08bc3e1e83696" providerId="LiveId" clId="{A25D7637-D0B6-4F5D-BABA-66A05ED2ACB9}" dt="2022-11-03T06:36:47.497" v="2790" actId="478"/>
          <ac:grpSpMkLst>
            <pc:docMk/>
            <pc:sldMk cId="158745503" sldId="290"/>
            <ac:grpSpMk id="718" creationId="{C185D66F-1E08-16C6-43D1-6AE5C92E095D}"/>
          </ac:grpSpMkLst>
        </pc:grpChg>
        <pc:grpChg chg="del">
          <ac:chgData name="Sven Van de Velde" userId="00b08bc3e1e83696" providerId="LiveId" clId="{A25D7637-D0B6-4F5D-BABA-66A05ED2ACB9}" dt="2022-11-03T06:36:47.497" v="2790" actId="478"/>
          <ac:grpSpMkLst>
            <pc:docMk/>
            <pc:sldMk cId="158745503" sldId="290"/>
            <ac:grpSpMk id="721" creationId="{7F4AB30D-C8AD-D0F3-A9C1-BC08866D2C07}"/>
          </ac:grpSpMkLst>
        </pc:grpChg>
        <pc:grpChg chg="del">
          <ac:chgData name="Sven Van de Velde" userId="00b08bc3e1e83696" providerId="LiveId" clId="{A25D7637-D0B6-4F5D-BABA-66A05ED2ACB9}" dt="2022-11-03T06:36:47.497" v="2790" actId="478"/>
          <ac:grpSpMkLst>
            <pc:docMk/>
            <pc:sldMk cId="158745503" sldId="290"/>
            <ac:grpSpMk id="724" creationId="{BAAF3778-A93E-4B5B-0BA1-AA540DC4F4EA}"/>
          </ac:grpSpMkLst>
        </pc:grpChg>
        <pc:grpChg chg="del">
          <ac:chgData name="Sven Van de Velde" userId="00b08bc3e1e83696" providerId="LiveId" clId="{A25D7637-D0B6-4F5D-BABA-66A05ED2ACB9}" dt="2022-11-03T06:36:47.497" v="2790" actId="478"/>
          <ac:grpSpMkLst>
            <pc:docMk/>
            <pc:sldMk cId="158745503" sldId="290"/>
            <ac:grpSpMk id="727" creationId="{7650293A-B541-27FD-8D1E-A7744380F2F0}"/>
          </ac:grpSpMkLst>
        </pc:grpChg>
        <pc:grpChg chg="del">
          <ac:chgData name="Sven Van de Velde" userId="00b08bc3e1e83696" providerId="LiveId" clId="{A25D7637-D0B6-4F5D-BABA-66A05ED2ACB9}" dt="2022-11-03T06:36:47.497" v="2790" actId="478"/>
          <ac:grpSpMkLst>
            <pc:docMk/>
            <pc:sldMk cId="158745503" sldId="290"/>
            <ac:grpSpMk id="731" creationId="{CBDB8A91-ED66-19AA-3530-07A1EF04AA17}"/>
          </ac:grpSpMkLst>
        </pc:grpChg>
        <pc:grpChg chg="del">
          <ac:chgData name="Sven Van de Velde" userId="00b08bc3e1e83696" providerId="LiveId" clId="{A25D7637-D0B6-4F5D-BABA-66A05ED2ACB9}" dt="2022-11-03T06:36:47.497" v="2790" actId="478"/>
          <ac:grpSpMkLst>
            <pc:docMk/>
            <pc:sldMk cId="158745503" sldId="290"/>
            <ac:grpSpMk id="734" creationId="{4A32F621-EC82-F8B8-D1E3-7A9540B615AD}"/>
          </ac:grpSpMkLst>
        </pc:grpChg>
        <pc:grpChg chg="del">
          <ac:chgData name="Sven Van de Velde" userId="00b08bc3e1e83696" providerId="LiveId" clId="{A25D7637-D0B6-4F5D-BABA-66A05ED2ACB9}" dt="2022-11-03T06:36:47.497" v="2790" actId="478"/>
          <ac:grpSpMkLst>
            <pc:docMk/>
            <pc:sldMk cId="158745503" sldId="290"/>
            <ac:grpSpMk id="737" creationId="{26AD1B28-3FEA-92C9-5869-F50E9DED7468}"/>
          </ac:grpSpMkLst>
        </pc:grpChg>
        <pc:grpChg chg="del">
          <ac:chgData name="Sven Van de Velde" userId="00b08bc3e1e83696" providerId="LiveId" clId="{A25D7637-D0B6-4F5D-BABA-66A05ED2ACB9}" dt="2022-11-03T06:36:47.497" v="2790" actId="478"/>
          <ac:grpSpMkLst>
            <pc:docMk/>
            <pc:sldMk cId="158745503" sldId="290"/>
            <ac:grpSpMk id="740" creationId="{BB9E9556-8208-A8C4-64C7-50485CE0ECAA}"/>
          </ac:grpSpMkLst>
        </pc:grpChg>
        <pc:grpChg chg="del">
          <ac:chgData name="Sven Van de Velde" userId="00b08bc3e1e83696" providerId="LiveId" clId="{A25D7637-D0B6-4F5D-BABA-66A05ED2ACB9}" dt="2022-11-03T06:36:47.497" v="2790" actId="478"/>
          <ac:grpSpMkLst>
            <pc:docMk/>
            <pc:sldMk cId="158745503" sldId="290"/>
            <ac:grpSpMk id="743" creationId="{B9A0E56B-5DC4-F44F-4850-2D0B47531284}"/>
          </ac:grpSpMkLst>
        </pc:grpChg>
        <pc:grpChg chg="del">
          <ac:chgData name="Sven Van de Velde" userId="00b08bc3e1e83696" providerId="LiveId" clId="{A25D7637-D0B6-4F5D-BABA-66A05ED2ACB9}" dt="2022-11-03T06:36:47.497" v="2790" actId="478"/>
          <ac:grpSpMkLst>
            <pc:docMk/>
            <pc:sldMk cId="158745503" sldId="290"/>
            <ac:grpSpMk id="746" creationId="{5C36D612-CE95-2B30-D0A6-E9767E0E214A}"/>
          </ac:grpSpMkLst>
        </pc:grpChg>
        <pc:grpChg chg="del">
          <ac:chgData name="Sven Van de Velde" userId="00b08bc3e1e83696" providerId="LiveId" clId="{A25D7637-D0B6-4F5D-BABA-66A05ED2ACB9}" dt="2022-11-03T06:36:47.497" v="2790" actId="478"/>
          <ac:grpSpMkLst>
            <pc:docMk/>
            <pc:sldMk cId="158745503" sldId="290"/>
            <ac:grpSpMk id="749" creationId="{182C1107-2385-C215-44EB-EC23DC849630}"/>
          </ac:grpSpMkLst>
        </pc:grpChg>
        <pc:grpChg chg="del">
          <ac:chgData name="Sven Van de Velde" userId="00b08bc3e1e83696" providerId="LiveId" clId="{A25D7637-D0B6-4F5D-BABA-66A05ED2ACB9}" dt="2022-11-03T06:36:47.497" v="2790" actId="478"/>
          <ac:grpSpMkLst>
            <pc:docMk/>
            <pc:sldMk cId="158745503" sldId="290"/>
            <ac:grpSpMk id="762" creationId="{F882A811-99F3-73B8-E194-653C49A984B7}"/>
          </ac:grpSpMkLst>
        </pc:grpChg>
        <pc:grpChg chg="del">
          <ac:chgData name="Sven Van de Velde" userId="00b08bc3e1e83696" providerId="LiveId" clId="{A25D7637-D0B6-4F5D-BABA-66A05ED2ACB9}" dt="2022-11-03T06:36:47.497" v="2790" actId="478"/>
          <ac:grpSpMkLst>
            <pc:docMk/>
            <pc:sldMk cId="158745503" sldId="290"/>
            <ac:grpSpMk id="765" creationId="{C6ED44BC-DA9F-E9E1-3890-0778F0B26250}"/>
          </ac:grpSpMkLst>
        </pc:grpChg>
        <pc:grpChg chg="del">
          <ac:chgData name="Sven Van de Velde" userId="00b08bc3e1e83696" providerId="LiveId" clId="{A25D7637-D0B6-4F5D-BABA-66A05ED2ACB9}" dt="2022-11-03T06:36:47.497" v="2790" actId="478"/>
          <ac:grpSpMkLst>
            <pc:docMk/>
            <pc:sldMk cId="158745503" sldId="290"/>
            <ac:grpSpMk id="768" creationId="{4FC86B78-0AA4-9620-0F18-B768983B70A7}"/>
          </ac:grpSpMkLst>
        </pc:grpChg>
        <pc:grpChg chg="del">
          <ac:chgData name="Sven Van de Velde" userId="00b08bc3e1e83696" providerId="LiveId" clId="{A25D7637-D0B6-4F5D-BABA-66A05ED2ACB9}" dt="2022-11-03T06:36:47.497" v="2790" actId="478"/>
          <ac:grpSpMkLst>
            <pc:docMk/>
            <pc:sldMk cId="158745503" sldId="290"/>
            <ac:grpSpMk id="771" creationId="{02998CED-127E-F701-801E-7D7CC808F757}"/>
          </ac:grpSpMkLst>
        </pc:grpChg>
        <pc:grpChg chg="del">
          <ac:chgData name="Sven Van de Velde" userId="00b08bc3e1e83696" providerId="LiveId" clId="{A25D7637-D0B6-4F5D-BABA-66A05ED2ACB9}" dt="2022-11-03T06:36:47.497" v="2790" actId="478"/>
          <ac:grpSpMkLst>
            <pc:docMk/>
            <pc:sldMk cId="158745503" sldId="290"/>
            <ac:grpSpMk id="774" creationId="{413D985E-513D-1B84-AB49-D59FA9836D34}"/>
          </ac:grpSpMkLst>
        </pc:grpChg>
        <pc:grpChg chg="del">
          <ac:chgData name="Sven Van de Velde" userId="00b08bc3e1e83696" providerId="LiveId" clId="{A25D7637-D0B6-4F5D-BABA-66A05ED2ACB9}" dt="2022-11-03T06:36:47.497" v="2790" actId="478"/>
          <ac:grpSpMkLst>
            <pc:docMk/>
            <pc:sldMk cId="158745503" sldId="290"/>
            <ac:grpSpMk id="790" creationId="{D911A40A-EEF7-B50B-D90B-8553982C2F39}"/>
          </ac:grpSpMkLst>
        </pc:grpChg>
        <pc:grpChg chg="del">
          <ac:chgData name="Sven Van de Velde" userId="00b08bc3e1e83696" providerId="LiveId" clId="{A25D7637-D0B6-4F5D-BABA-66A05ED2ACB9}" dt="2022-11-03T06:36:47.497" v="2790" actId="478"/>
          <ac:grpSpMkLst>
            <pc:docMk/>
            <pc:sldMk cId="158745503" sldId="290"/>
            <ac:grpSpMk id="793" creationId="{085E34B5-26AA-D6F3-9D70-DF4155CD6517}"/>
          </ac:grpSpMkLst>
        </pc:grpChg>
        <pc:grpChg chg="del">
          <ac:chgData name="Sven Van de Velde" userId="00b08bc3e1e83696" providerId="LiveId" clId="{A25D7637-D0B6-4F5D-BABA-66A05ED2ACB9}" dt="2022-11-03T06:36:47.497" v="2790" actId="478"/>
          <ac:grpSpMkLst>
            <pc:docMk/>
            <pc:sldMk cId="158745503" sldId="290"/>
            <ac:grpSpMk id="796" creationId="{99950B1A-C1CB-6A79-D0D8-059044DB0880}"/>
          </ac:grpSpMkLst>
        </pc:grpChg>
        <pc:grpChg chg="del">
          <ac:chgData name="Sven Van de Velde" userId="00b08bc3e1e83696" providerId="LiveId" clId="{A25D7637-D0B6-4F5D-BABA-66A05ED2ACB9}" dt="2022-11-03T06:36:47.497" v="2790" actId="478"/>
          <ac:grpSpMkLst>
            <pc:docMk/>
            <pc:sldMk cId="158745503" sldId="290"/>
            <ac:grpSpMk id="799" creationId="{1CF1AB44-25F2-7493-B99F-F9BD19EE95E7}"/>
          </ac:grpSpMkLst>
        </pc:grpChg>
        <pc:grpChg chg="del">
          <ac:chgData name="Sven Van de Velde" userId="00b08bc3e1e83696" providerId="LiveId" clId="{A25D7637-D0B6-4F5D-BABA-66A05ED2ACB9}" dt="2022-11-03T06:36:47.497" v="2790" actId="478"/>
          <ac:grpSpMkLst>
            <pc:docMk/>
            <pc:sldMk cId="158745503" sldId="290"/>
            <ac:grpSpMk id="804" creationId="{5E8B4B2C-E21E-3688-3040-D39FBC0CD468}"/>
          </ac:grpSpMkLst>
        </pc:grpChg>
        <pc:grpChg chg="del">
          <ac:chgData name="Sven Van de Velde" userId="00b08bc3e1e83696" providerId="LiveId" clId="{A25D7637-D0B6-4F5D-BABA-66A05ED2ACB9}" dt="2022-11-03T06:36:47.497" v="2790" actId="478"/>
          <ac:grpSpMkLst>
            <pc:docMk/>
            <pc:sldMk cId="158745503" sldId="290"/>
            <ac:grpSpMk id="813" creationId="{C4346ABB-179E-10B7-BBFA-BB53E6B285EF}"/>
          </ac:grpSpMkLst>
        </pc:grpChg>
        <pc:grpChg chg="del">
          <ac:chgData name="Sven Van de Velde" userId="00b08bc3e1e83696" providerId="LiveId" clId="{A25D7637-D0B6-4F5D-BABA-66A05ED2ACB9}" dt="2022-11-03T06:36:47.497" v="2790" actId="478"/>
          <ac:grpSpMkLst>
            <pc:docMk/>
            <pc:sldMk cId="158745503" sldId="290"/>
            <ac:grpSpMk id="816" creationId="{6D0737D0-826C-FE23-EEA9-2FAED48C9C89}"/>
          </ac:grpSpMkLst>
        </pc:grpChg>
        <pc:grpChg chg="del">
          <ac:chgData name="Sven Van de Velde" userId="00b08bc3e1e83696" providerId="LiveId" clId="{A25D7637-D0B6-4F5D-BABA-66A05ED2ACB9}" dt="2022-11-03T06:36:47.497" v="2790" actId="478"/>
          <ac:grpSpMkLst>
            <pc:docMk/>
            <pc:sldMk cId="158745503" sldId="290"/>
            <ac:grpSpMk id="822" creationId="{E9473AF2-8596-0F79-6CC6-2741817AC50C}"/>
          </ac:grpSpMkLst>
        </pc:grpChg>
        <pc:grpChg chg="del">
          <ac:chgData name="Sven Van de Velde" userId="00b08bc3e1e83696" providerId="LiveId" clId="{A25D7637-D0B6-4F5D-BABA-66A05ED2ACB9}" dt="2022-11-03T06:36:47.497" v="2790" actId="478"/>
          <ac:grpSpMkLst>
            <pc:docMk/>
            <pc:sldMk cId="158745503" sldId="290"/>
            <ac:grpSpMk id="832" creationId="{0B2E22AE-9895-31C2-482F-D4B2A3D03A29}"/>
          </ac:grpSpMkLst>
        </pc:grpChg>
        <pc:grpChg chg="del">
          <ac:chgData name="Sven Van de Velde" userId="00b08bc3e1e83696" providerId="LiveId" clId="{A25D7637-D0B6-4F5D-BABA-66A05ED2ACB9}" dt="2022-11-03T06:36:47.497" v="2790" actId="478"/>
          <ac:grpSpMkLst>
            <pc:docMk/>
            <pc:sldMk cId="158745503" sldId="290"/>
            <ac:grpSpMk id="835" creationId="{4950704C-AFD8-BD09-DD31-1BCC03D107D5}"/>
          </ac:grpSpMkLst>
        </pc:grpChg>
        <pc:grpChg chg="del">
          <ac:chgData name="Sven Van de Velde" userId="00b08bc3e1e83696" providerId="LiveId" clId="{A25D7637-D0B6-4F5D-BABA-66A05ED2ACB9}" dt="2022-11-03T06:36:47.497" v="2790" actId="478"/>
          <ac:grpSpMkLst>
            <pc:docMk/>
            <pc:sldMk cId="158745503" sldId="290"/>
            <ac:grpSpMk id="838" creationId="{1A6AAC72-A55B-2090-4CBC-BDDEED418153}"/>
          </ac:grpSpMkLst>
        </pc:grpChg>
        <pc:grpChg chg="del">
          <ac:chgData name="Sven Van de Velde" userId="00b08bc3e1e83696" providerId="LiveId" clId="{A25D7637-D0B6-4F5D-BABA-66A05ED2ACB9}" dt="2022-11-03T06:36:47.497" v="2790" actId="478"/>
          <ac:grpSpMkLst>
            <pc:docMk/>
            <pc:sldMk cId="158745503" sldId="290"/>
            <ac:grpSpMk id="841" creationId="{56302EAB-E4A3-FC07-9198-AB212E42010D}"/>
          </ac:grpSpMkLst>
        </pc:grpChg>
        <pc:grpChg chg="del">
          <ac:chgData name="Sven Van de Velde" userId="00b08bc3e1e83696" providerId="LiveId" clId="{A25D7637-D0B6-4F5D-BABA-66A05ED2ACB9}" dt="2022-11-03T06:36:47.497" v="2790" actId="478"/>
          <ac:grpSpMkLst>
            <pc:docMk/>
            <pc:sldMk cId="158745503" sldId="290"/>
            <ac:grpSpMk id="863" creationId="{8A31623D-874A-FCE7-5199-A03695A22B14}"/>
          </ac:grpSpMkLst>
        </pc:grpChg>
        <pc:grpChg chg="del">
          <ac:chgData name="Sven Van de Velde" userId="00b08bc3e1e83696" providerId="LiveId" clId="{A25D7637-D0B6-4F5D-BABA-66A05ED2ACB9}" dt="2022-11-03T06:36:47.497" v="2790" actId="478"/>
          <ac:grpSpMkLst>
            <pc:docMk/>
            <pc:sldMk cId="158745503" sldId="290"/>
            <ac:grpSpMk id="866" creationId="{75C87394-F1C2-1A0E-08A0-90341D5954D7}"/>
          </ac:grpSpMkLst>
        </pc:grpChg>
        <pc:grpChg chg="del">
          <ac:chgData name="Sven Van de Velde" userId="00b08bc3e1e83696" providerId="LiveId" clId="{A25D7637-D0B6-4F5D-BABA-66A05ED2ACB9}" dt="2022-11-03T06:36:47.497" v="2790" actId="478"/>
          <ac:grpSpMkLst>
            <pc:docMk/>
            <pc:sldMk cId="158745503" sldId="290"/>
            <ac:grpSpMk id="869" creationId="{E0631367-5C48-1729-D56D-59BEBBFC616E}"/>
          </ac:grpSpMkLst>
        </pc:grpChg>
        <pc:grpChg chg="del">
          <ac:chgData name="Sven Van de Velde" userId="00b08bc3e1e83696" providerId="LiveId" clId="{A25D7637-D0B6-4F5D-BABA-66A05ED2ACB9}" dt="2022-11-03T06:36:47.497" v="2790" actId="478"/>
          <ac:grpSpMkLst>
            <pc:docMk/>
            <pc:sldMk cId="158745503" sldId="290"/>
            <ac:grpSpMk id="873" creationId="{56C3DC7B-FB17-A863-6B03-8FE044AE390D}"/>
          </ac:grpSpMkLst>
        </pc:grpChg>
        <pc:grpChg chg="del">
          <ac:chgData name="Sven Van de Velde" userId="00b08bc3e1e83696" providerId="LiveId" clId="{A25D7637-D0B6-4F5D-BABA-66A05ED2ACB9}" dt="2022-11-03T06:36:47.497" v="2790" actId="478"/>
          <ac:grpSpMkLst>
            <pc:docMk/>
            <pc:sldMk cId="158745503" sldId="290"/>
            <ac:grpSpMk id="876" creationId="{FF4243D5-426F-D3F9-0E0A-D621DCFF6BB9}"/>
          </ac:grpSpMkLst>
        </pc:grpChg>
        <pc:grpChg chg="del">
          <ac:chgData name="Sven Van de Velde" userId="00b08bc3e1e83696" providerId="LiveId" clId="{A25D7637-D0B6-4F5D-BABA-66A05ED2ACB9}" dt="2022-11-03T06:36:47.497" v="2790" actId="478"/>
          <ac:grpSpMkLst>
            <pc:docMk/>
            <pc:sldMk cId="158745503" sldId="290"/>
            <ac:grpSpMk id="879" creationId="{D138D074-E9F5-E2AB-AAA7-97F35190E93C}"/>
          </ac:grpSpMkLst>
        </pc:grpChg>
        <pc:grpChg chg="del">
          <ac:chgData name="Sven Van de Velde" userId="00b08bc3e1e83696" providerId="LiveId" clId="{A25D7637-D0B6-4F5D-BABA-66A05ED2ACB9}" dt="2022-11-03T06:36:47.497" v="2790" actId="478"/>
          <ac:grpSpMkLst>
            <pc:docMk/>
            <pc:sldMk cId="158745503" sldId="290"/>
            <ac:grpSpMk id="882" creationId="{D36CE383-3BA2-4FC0-E0E6-2C27EB88E5C2}"/>
          </ac:grpSpMkLst>
        </pc:grpChg>
        <pc:grpChg chg="del">
          <ac:chgData name="Sven Van de Velde" userId="00b08bc3e1e83696" providerId="LiveId" clId="{A25D7637-D0B6-4F5D-BABA-66A05ED2ACB9}" dt="2022-11-03T06:36:47.497" v="2790" actId="478"/>
          <ac:grpSpMkLst>
            <pc:docMk/>
            <pc:sldMk cId="158745503" sldId="290"/>
            <ac:grpSpMk id="889" creationId="{CA07CB5F-7B7B-D072-7A15-ADB3E9273300}"/>
          </ac:grpSpMkLst>
        </pc:grpChg>
        <pc:grpChg chg="add mod">
          <ac:chgData name="Sven Van de Velde" userId="00b08bc3e1e83696" providerId="LiveId" clId="{A25D7637-D0B6-4F5D-BABA-66A05ED2ACB9}" dt="2022-11-03T08:07:26.005" v="5459" actId="1038"/>
          <ac:grpSpMkLst>
            <pc:docMk/>
            <pc:sldMk cId="158745503" sldId="290"/>
            <ac:grpSpMk id="899" creationId="{8EE37136-BA54-20A6-BD9D-E5C911F1E693}"/>
          </ac:grpSpMkLst>
        </pc:grpChg>
        <pc:grpChg chg="add mod">
          <ac:chgData name="Sven Van de Velde" userId="00b08bc3e1e83696" providerId="LiveId" clId="{A25D7637-D0B6-4F5D-BABA-66A05ED2ACB9}" dt="2022-11-03T08:07:26.005" v="5459" actId="1038"/>
          <ac:grpSpMkLst>
            <pc:docMk/>
            <pc:sldMk cId="158745503" sldId="290"/>
            <ac:grpSpMk id="902" creationId="{652EB252-211D-033C-E9B4-E51B329DDE08}"/>
          </ac:grpSpMkLst>
        </pc:grpChg>
        <pc:grpChg chg="del">
          <ac:chgData name="Sven Van de Velde" userId="00b08bc3e1e83696" providerId="LiveId" clId="{A25D7637-D0B6-4F5D-BABA-66A05ED2ACB9}" dt="2022-11-03T06:36:47.497" v="2790" actId="478"/>
          <ac:grpSpMkLst>
            <pc:docMk/>
            <pc:sldMk cId="158745503" sldId="290"/>
            <ac:grpSpMk id="904" creationId="{CF712D53-A3B5-4E2B-52C0-F6BA37D7B699}"/>
          </ac:grpSpMkLst>
        </pc:grpChg>
        <pc:grpChg chg="add del mod">
          <ac:chgData name="Sven Van de Velde" userId="00b08bc3e1e83696" providerId="LiveId" clId="{A25D7637-D0B6-4F5D-BABA-66A05ED2ACB9}" dt="2022-11-03T07:03:14.645" v="3129" actId="478"/>
          <ac:grpSpMkLst>
            <pc:docMk/>
            <pc:sldMk cId="158745503" sldId="290"/>
            <ac:grpSpMk id="905" creationId="{32D9E24C-ED21-45AA-7C6E-D214BBE14A0C}"/>
          </ac:grpSpMkLst>
        </pc:grpChg>
        <pc:grpChg chg="del">
          <ac:chgData name="Sven Van de Velde" userId="00b08bc3e1e83696" providerId="LiveId" clId="{A25D7637-D0B6-4F5D-BABA-66A05ED2ACB9}" dt="2022-11-03T06:36:47.497" v="2790" actId="478"/>
          <ac:grpSpMkLst>
            <pc:docMk/>
            <pc:sldMk cId="158745503" sldId="290"/>
            <ac:grpSpMk id="907" creationId="{DEB3D3B3-C2B9-04C6-7119-722569C83810}"/>
          </ac:grpSpMkLst>
        </pc:grpChg>
        <pc:grpChg chg="add mod">
          <ac:chgData name="Sven Van de Velde" userId="00b08bc3e1e83696" providerId="LiveId" clId="{A25D7637-D0B6-4F5D-BABA-66A05ED2ACB9}" dt="2022-11-03T08:07:26.005" v="5459" actId="1038"/>
          <ac:grpSpMkLst>
            <pc:docMk/>
            <pc:sldMk cId="158745503" sldId="290"/>
            <ac:grpSpMk id="908" creationId="{5EC0E9C9-84B5-D50E-6B33-666F6B1DCF0E}"/>
          </ac:grpSpMkLst>
        </pc:grpChg>
        <pc:grpChg chg="del">
          <ac:chgData name="Sven Van de Velde" userId="00b08bc3e1e83696" providerId="LiveId" clId="{A25D7637-D0B6-4F5D-BABA-66A05ED2ACB9}" dt="2022-11-03T06:36:47.497" v="2790" actId="478"/>
          <ac:grpSpMkLst>
            <pc:docMk/>
            <pc:sldMk cId="158745503" sldId="290"/>
            <ac:grpSpMk id="911" creationId="{4AAD5F56-9907-CEA4-7BF5-D2D24D5FEAE7}"/>
          </ac:grpSpMkLst>
        </pc:grpChg>
        <pc:grpChg chg="add mod">
          <ac:chgData name="Sven Van de Velde" userId="00b08bc3e1e83696" providerId="LiveId" clId="{A25D7637-D0B6-4F5D-BABA-66A05ED2ACB9}" dt="2022-11-03T08:07:26.005" v="5459" actId="1038"/>
          <ac:grpSpMkLst>
            <pc:docMk/>
            <pc:sldMk cId="158745503" sldId="290"/>
            <ac:grpSpMk id="912" creationId="{00D2A421-01F1-2471-2EAB-B7949028C528}"/>
          </ac:grpSpMkLst>
        </pc:grpChg>
        <pc:grpChg chg="del">
          <ac:chgData name="Sven Van de Velde" userId="00b08bc3e1e83696" providerId="LiveId" clId="{A25D7637-D0B6-4F5D-BABA-66A05ED2ACB9}" dt="2022-11-03T06:36:47.497" v="2790" actId="478"/>
          <ac:grpSpMkLst>
            <pc:docMk/>
            <pc:sldMk cId="158745503" sldId="290"/>
            <ac:grpSpMk id="914" creationId="{CB9D7C5A-D596-3AD2-EE96-67E381D4261F}"/>
          </ac:grpSpMkLst>
        </pc:grpChg>
        <pc:grpChg chg="add mod">
          <ac:chgData name="Sven Van de Velde" userId="00b08bc3e1e83696" providerId="LiveId" clId="{A25D7637-D0B6-4F5D-BABA-66A05ED2ACB9}" dt="2022-11-03T08:07:26.005" v="5459" actId="1038"/>
          <ac:grpSpMkLst>
            <pc:docMk/>
            <pc:sldMk cId="158745503" sldId="290"/>
            <ac:grpSpMk id="915" creationId="{C9FDE3AA-1CF1-3D5A-FA33-2842F761844A}"/>
          </ac:grpSpMkLst>
        </pc:grpChg>
        <pc:grpChg chg="del">
          <ac:chgData name="Sven Van de Velde" userId="00b08bc3e1e83696" providerId="LiveId" clId="{A25D7637-D0B6-4F5D-BABA-66A05ED2ACB9}" dt="2022-11-03T06:36:47.497" v="2790" actId="478"/>
          <ac:grpSpMkLst>
            <pc:docMk/>
            <pc:sldMk cId="158745503" sldId="290"/>
            <ac:grpSpMk id="917" creationId="{6A1A52BF-9FD0-F962-48ED-84E49A84F95D}"/>
          </ac:grpSpMkLst>
        </pc:grpChg>
        <pc:grpChg chg="add mod">
          <ac:chgData name="Sven Van de Velde" userId="00b08bc3e1e83696" providerId="LiveId" clId="{A25D7637-D0B6-4F5D-BABA-66A05ED2ACB9}" dt="2022-11-03T08:07:26.005" v="5459" actId="1038"/>
          <ac:grpSpMkLst>
            <pc:docMk/>
            <pc:sldMk cId="158745503" sldId="290"/>
            <ac:grpSpMk id="918" creationId="{F906D648-8A73-F07F-4620-D1B86D983CEF}"/>
          </ac:grpSpMkLst>
        </pc:grpChg>
        <pc:grpChg chg="del">
          <ac:chgData name="Sven Van de Velde" userId="00b08bc3e1e83696" providerId="LiveId" clId="{A25D7637-D0B6-4F5D-BABA-66A05ED2ACB9}" dt="2022-11-03T06:36:47.497" v="2790" actId="478"/>
          <ac:grpSpMkLst>
            <pc:docMk/>
            <pc:sldMk cId="158745503" sldId="290"/>
            <ac:grpSpMk id="920" creationId="{A52A422E-CC06-9EAE-D060-1D45DE5D3A46}"/>
          </ac:grpSpMkLst>
        </pc:grpChg>
        <pc:grpChg chg="add mod">
          <ac:chgData name="Sven Van de Velde" userId="00b08bc3e1e83696" providerId="LiveId" clId="{A25D7637-D0B6-4F5D-BABA-66A05ED2ACB9}" dt="2022-11-03T08:07:26.005" v="5459" actId="1038"/>
          <ac:grpSpMkLst>
            <pc:docMk/>
            <pc:sldMk cId="158745503" sldId="290"/>
            <ac:grpSpMk id="921" creationId="{CD45DDC5-2ECD-F307-69E1-414311BCDE5C}"/>
          </ac:grpSpMkLst>
        </pc:grpChg>
        <pc:grpChg chg="del">
          <ac:chgData name="Sven Van de Velde" userId="00b08bc3e1e83696" providerId="LiveId" clId="{A25D7637-D0B6-4F5D-BABA-66A05ED2ACB9}" dt="2022-11-03T06:36:47.497" v="2790" actId="478"/>
          <ac:grpSpMkLst>
            <pc:docMk/>
            <pc:sldMk cId="158745503" sldId="290"/>
            <ac:grpSpMk id="926" creationId="{815D789D-0EC0-2D57-8FB6-35DA07755D9F}"/>
          </ac:grpSpMkLst>
        </pc:grpChg>
        <pc:grpChg chg="del">
          <ac:chgData name="Sven Van de Velde" userId="00b08bc3e1e83696" providerId="LiveId" clId="{A25D7637-D0B6-4F5D-BABA-66A05ED2ACB9}" dt="2022-11-03T06:36:47.497" v="2790" actId="478"/>
          <ac:grpSpMkLst>
            <pc:docMk/>
            <pc:sldMk cId="158745503" sldId="290"/>
            <ac:grpSpMk id="930" creationId="{6C9A281F-07DC-62BB-805E-86C8FE58D940}"/>
          </ac:grpSpMkLst>
        </pc:grpChg>
        <pc:grpChg chg="add mod">
          <ac:chgData name="Sven Van de Velde" userId="00b08bc3e1e83696" providerId="LiveId" clId="{A25D7637-D0B6-4F5D-BABA-66A05ED2ACB9}" dt="2022-11-03T08:07:26.005" v="5459" actId="1038"/>
          <ac:grpSpMkLst>
            <pc:docMk/>
            <pc:sldMk cId="158745503" sldId="290"/>
            <ac:grpSpMk id="933" creationId="{DC20BB31-7A18-CAAC-11FC-448991488B66}"/>
          </ac:grpSpMkLst>
        </pc:grpChg>
        <pc:grpChg chg="add mod">
          <ac:chgData name="Sven Van de Velde" userId="00b08bc3e1e83696" providerId="LiveId" clId="{A25D7637-D0B6-4F5D-BABA-66A05ED2ACB9}" dt="2022-11-03T08:07:26.005" v="5459" actId="1038"/>
          <ac:grpSpMkLst>
            <pc:docMk/>
            <pc:sldMk cId="158745503" sldId="290"/>
            <ac:grpSpMk id="938" creationId="{ADE99890-0E4E-AFDF-0C8F-F1E59898BB8D}"/>
          </ac:grpSpMkLst>
        </pc:grpChg>
        <pc:grpChg chg="mod">
          <ac:chgData name="Sven Van de Velde" userId="00b08bc3e1e83696" providerId="LiveId" clId="{A25D7637-D0B6-4F5D-BABA-66A05ED2ACB9}" dt="2022-11-03T08:07:26.005" v="5459" actId="1038"/>
          <ac:grpSpMkLst>
            <pc:docMk/>
            <pc:sldMk cId="158745503" sldId="290"/>
            <ac:grpSpMk id="944" creationId="{1EEFDD37-D3BD-E546-8054-B0B48ABD75E7}"/>
          </ac:grpSpMkLst>
        </pc:grpChg>
        <pc:grpChg chg="mod">
          <ac:chgData name="Sven Van de Velde" userId="00b08bc3e1e83696" providerId="LiveId" clId="{A25D7637-D0B6-4F5D-BABA-66A05ED2ACB9}" dt="2022-11-03T08:07:26.005" v="5459" actId="1038"/>
          <ac:grpSpMkLst>
            <pc:docMk/>
            <pc:sldMk cId="158745503" sldId="290"/>
            <ac:grpSpMk id="948" creationId="{1D2C2CCF-14EA-029D-70CE-E2D247BB4E67}"/>
          </ac:grpSpMkLst>
        </pc:grpChg>
        <pc:grpChg chg="mod">
          <ac:chgData name="Sven Van de Velde" userId="00b08bc3e1e83696" providerId="LiveId" clId="{A25D7637-D0B6-4F5D-BABA-66A05ED2ACB9}" dt="2022-11-03T08:07:26.005" v="5459" actId="1038"/>
          <ac:grpSpMkLst>
            <pc:docMk/>
            <pc:sldMk cId="158745503" sldId="290"/>
            <ac:grpSpMk id="951" creationId="{6E028DF2-D5BF-BDBF-F663-4751D46DFE9D}"/>
          </ac:grpSpMkLst>
        </pc:grpChg>
        <pc:grpChg chg="mod">
          <ac:chgData name="Sven Van de Velde" userId="00b08bc3e1e83696" providerId="LiveId" clId="{A25D7637-D0B6-4F5D-BABA-66A05ED2ACB9}" dt="2022-11-03T08:07:26.005" v="5459" actId="1038"/>
          <ac:grpSpMkLst>
            <pc:docMk/>
            <pc:sldMk cId="158745503" sldId="290"/>
            <ac:grpSpMk id="954" creationId="{EC504326-C992-D84B-FBEC-A25AE8D6ED22}"/>
          </ac:grpSpMkLst>
        </pc:grpChg>
        <pc:grpChg chg="mod">
          <ac:chgData name="Sven Van de Velde" userId="00b08bc3e1e83696" providerId="LiveId" clId="{A25D7637-D0B6-4F5D-BABA-66A05ED2ACB9}" dt="2022-11-03T08:07:26.005" v="5459" actId="1038"/>
          <ac:grpSpMkLst>
            <pc:docMk/>
            <pc:sldMk cId="158745503" sldId="290"/>
            <ac:grpSpMk id="957" creationId="{8304DFE7-0538-19B2-B4A5-6D013030D50D}"/>
          </ac:grpSpMkLst>
        </pc:grpChg>
        <pc:grpChg chg="mod">
          <ac:chgData name="Sven Van de Velde" userId="00b08bc3e1e83696" providerId="LiveId" clId="{A25D7637-D0B6-4F5D-BABA-66A05ED2ACB9}" dt="2022-11-03T08:07:26.005" v="5459" actId="1038"/>
          <ac:grpSpMkLst>
            <pc:docMk/>
            <pc:sldMk cId="158745503" sldId="290"/>
            <ac:grpSpMk id="962" creationId="{8A54152F-8D02-FBA7-DEA0-5035BFB3DC4E}"/>
          </ac:grpSpMkLst>
        </pc:grpChg>
        <pc:grpChg chg="mod">
          <ac:chgData name="Sven Van de Velde" userId="00b08bc3e1e83696" providerId="LiveId" clId="{A25D7637-D0B6-4F5D-BABA-66A05ED2ACB9}" dt="2022-11-03T08:07:26.005" v="5459" actId="1038"/>
          <ac:grpSpMkLst>
            <pc:docMk/>
            <pc:sldMk cId="158745503" sldId="290"/>
            <ac:grpSpMk id="966" creationId="{A91B0C14-C7E2-EA24-D599-1B7DB626B2D3}"/>
          </ac:grpSpMkLst>
        </pc:grpChg>
        <pc:grpChg chg="mod">
          <ac:chgData name="Sven Van de Velde" userId="00b08bc3e1e83696" providerId="LiveId" clId="{A25D7637-D0B6-4F5D-BABA-66A05ED2ACB9}" dt="2022-11-03T08:07:26.005" v="5459" actId="1038"/>
          <ac:grpSpMkLst>
            <pc:docMk/>
            <pc:sldMk cId="158745503" sldId="290"/>
            <ac:grpSpMk id="969" creationId="{62AAC955-E779-9B9F-F67E-0F88239C46CC}"/>
          </ac:grpSpMkLst>
        </pc:grpChg>
        <pc:grpChg chg="add mod">
          <ac:chgData name="Sven Van de Velde" userId="00b08bc3e1e83696" providerId="LiveId" clId="{A25D7637-D0B6-4F5D-BABA-66A05ED2ACB9}" dt="2022-11-03T08:07:26.005" v="5459" actId="1038"/>
          <ac:grpSpMkLst>
            <pc:docMk/>
            <pc:sldMk cId="158745503" sldId="290"/>
            <ac:grpSpMk id="977" creationId="{FDDF5B5A-6795-2588-86EC-FE9754D68ACC}"/>
          </ac:grpSpMkLst>
        </pc:grpChg>
        <pc:grpChg chg="add mod">
          <ac:chgData name="Sven Van de Velde" userId="00b08bc3e1e83696" providerId="LiveId" clId="{A25D7637-D0B6-4F5D-BABA-66A05ED2ACB9}" dt="2022-11-03T08:07:26.005" v="5459" actId="1038"/>
          <ac:grpSpMkLst>
            <pc:docMk/>
            <pc:sldMk cId="158745503" sldId="290"/>
            <ac:grpSpMk id="982" creationId="{A70E7B81-B8AC-A0BA-082A-482AE1C418F1}"/>
          </ac:grpSpMkLst>
        </pc:grpChg>
        <pc:grpChg chg="add mod">
          <ac:chgData name="Sven Van de Velde" userId="00b08bc3e1e83696" providerId="LiveId" clId="{A25D7637-D0B6-4F5D-BABA-66A05ED2ACB9}" dt="2022-11-03T08:07:26.005" v="5459" actId="1038"/>
          <ac:grpSpMkLst>
            <pc:docMk/>
            <pc:sldMk cId="158745503" sldId="290"/>
            <ac:grpSpMk id="986" creationId="{DEDDAC69-0696-833B-E251-7190A0ED2B41}"/>
          </ac:grpSpMkLst>
        </pc:grpChg>
        <pc:grpChg chg="add del mod">
          <ac:chgData name="Sven Van de Velde" userId="00b08bc3e1e83696" providerId="LiveId" clId="{A25D7637-D0B6-4F5D-BABA-66A05ED2ACB9}" dt="2022-11-03T07:12:54.184" v="3307" actId="478"/>
          <ac:grpSpMkLst>
            <pc:docMk/>
            <pc:sldMk cId="158745503" sldId="290"/>
            <ac:grpSpMk id="989" creationId="{557EE2AC-F9E5-C8BB-6DF7-51BD4703481A}"/>
          </ac:grpSpMkLst>
        </pc:grpChg>
        <pc:grpChg chg="add mod">
          <ac:chgData name="Sven Van de Velde" userId="00b08bc3e1e83696" providerId="LiveId" clId="{A25D7637-D0B6-4F5D-BABA-66A05ED2ACB9}" dt="2022-11-03T08:07:26.005" v="5459" actId="1038"/>
          <ac:grpSpMkLst>
            <pc:docMk/>
            <pc:sldMk cId="158745503" sldId="290"/>
            <ac:grpSpMk id="992" creationId="{A7684C04-A016-D2EC-E9B1-C4B7784A6374}"/>
          </ac:grpSpMkLst>
        </pc:grpChg>
        <pc:grpChg chg="add mod">
          <ac:chgData name="Sven Van de Velde" userId="00b08bc3e1e83696" providerId="LiveId" clId="{A25D7637-D0B6-4F5D-BABA-66A05ED2ACB9}" dt="2022-11-03T08:07:26.005" v="5459" actId="1038"/>
          <ac:grpSpMkLst>
            <pc:docMk/>
            <pc:sldMk cId="158745503" sldId="290"/>
            <ac:grpSpMk id="995" creationId="{6237AC1A-83EA-0657-2B4A-C23E508355E7}"/>
          </ac:grpSpMkLst>
        </pc:grpChg>
        <pc:grpChg chg="add mod">
          <ac:chgData name="Sven Van de Velde" userId="00b08bc3e1e83696" providerId="LiveId" clId="{A25D7637-D0B6-4F5D-BABA-66A05ED2ACB9}" dt="2022-11-03T08:07:26.005" v="5459" actId="1038"/>
          <ac:grpSpMkLst>
            <pc:docMk/>
            <pc:sldMk cId="158745503" sldId="290"/>
            <ac:grpSpMk id="998" creationId="{6C0B2AF5-60CB-4E8E-86EE-08E4B307D6C0}"/>
          </ac:grpSpMkLst>
        </pc:grpChg>
        <pc:grpChg chg="add mod">
          <ac:chgData name="Sven Van de Velde" userId="00b08bc3e1e83696" providerId="LiveId" clId="{A25D7637-D0B6-4F5D-BABA-66A05ED2ACB9}" dt="2022-11-03T08:07:26.005" v="5459" actId="1038"/>
          <ac:grpSpMkLst>
            <pc:docMk/>
            <pc:sldMk cId="158745503" sldId="290"/>
            <ac:grpSpMk id="1001" creationId="{D3E274B9-9FB3-C4A3-0FBA-DB04FF8FE82E}"/>
          </ac:grpSpMkLst>
        </pc:grpChg>
        <pc:grpChg chg="add mod">
          <ac:chgData name="Sven Van de Velde" userId="00b08bc3e1e83696" providerId="LiveId" clId="{A25D7637-D0B6-4F5D-BABA-66A05ED2ACB9}" dt="2022-11-03T08:07:26.005" v="5459" actId="1038"/>
          <ac:grpSpMkLst>
            <pc:docMk/>
            <pc:sldMk cId="158745503" sldId="290"/>
            <ac:grpSpMk id="1004" creationId="{8F03D831-3AC6-F5B0-0F36-B6F94C24BCCC}"/>
          </ac:grpSpMkLst>
        </pc:grpChg>
        <pc:grpChg chg="add del mod">
          <ac:chgData name="Sven Van de Velde" userId="00b08bc3e1e83696" providerId="LiveId" clId="{A25D7637-D0B6-4F5D-BABA-66A05ED2ACB9}" dt="2022-11-03T07:13:24.650" v="3310" actId="478"/>
          <ac:grpSpMkLst>
            <pc:docMk/>
            <pc:sldMk cId="158745503" sldId="290"/>
            <ac:grpSpMk id="1007" creationId="{889CC9F6-3B3F-4EC0-B966-2C58C022CEF5}"/>
          </ac:grpSpMkLst>
        </pc:grpChg>
        <pc:grpChg chg="add mod">
          <ac:chgData name="Sven Van de Velde" userId="00b08bc3e1e83696" providerId="LiveId" clId="{A25D7637-D0B6-4F5D-BABA-66A05ED2ACB9}" dt="2022-11-03T08:07:26.005" v="5459" actId="1038"/>
          <ac:grpSpMkLst>
            <pc:docMk/>
            <pc:sldMk cId="158745503" sldId="290"/>
            <ac:grpSpMk id="1010" creationId="{E6FD8A10-8286-C004-E265-A4F973E4B062}"/>
          </ac:grpSpMkLst>
        </pc:grpChg>
        <pc:grpChg chg="add mod">
          <ac:chgData name="Sven Van de Velde" userId="00b08bc3e1e83696" providerId="LiveId" clId="{A25D7637-D0B6-4F5D-BABA-66A05ED2ACB9}" dt="2022-11-03T08:07:26.005" v="5459" actId="1038"/>
          <ac:grpSpMkLst>
            <pc:docMk/>
            <pc:sldMk cId="158745503" sldId="290"/>
            <ac:grpSpMk id="1015" creationId="{9DE22BC5-172F-3A92-9140-A9FFBE39DFCF}"/>
          </ac:grpSpMkLst>
        </pc:grpChg>
        <pc:grpChg chg="add mod">
          <ac:chgData name="Sven Van de Velde" userId="00b08bc3e1e83696" providerId="LiveId" clId="{A25D7637-D0B6-4F5D-BABA-66A05ED2ACB9}" dt="2022-11-03T08:07:26.005" v="5459" actId="1038"/>
          <ac:grpSpMkLst>
            <pc:docMk/>
            <pc:sldMk cId="158745503" sldId="290"/>
            <ac:grpSpMk id="1019" creationId="{C76BD8A1-18C4-99A3-2B5D-4BBBBE32ACEF}"/>
          </ac:grpSpMkLst>
        </pc:grpChg>
        <pc:grpChg chg="add mod">
          <ac:chgData name="Sven Van de Velde" userId="00b08bc3e1e83696" providerId="LiveId" clId="{A25D7637-D0B6-4F5D-BABA-66A05ED2ACB9}" dt="2022-11-03T08:07:26.005" v="5459" actId="1038"/>
          <ac:grpSpMkLst>
            <pc:docMk/>
            <pc:sldMk cId="158745503" sldId="290"/>
            <ac:grpSpMk id="1022" creationId="{1F9F817C-A697-298B-2869-54FE925C6CF8}"/>
          </ac:grpSpMkLst>
        </pc:grpChg>
        <pc:grpChg chg="add mod">
          <ac:chgData name="Sven Van de Velde" userId="00b08bc3e1e83696" providerId="LiveId" clId="{A25D7637-D0B6-4F5D-BABA-66A05ED2ACB9}" dt="2022-11-03T08:07:26.005" v="5459" actId="1038"/>
          <ac:grpSpMkLst>
            <pc:docMk/>
            <pc:sldMk cId="158745503" sldId="290"/>
            <ac:grpSpMk id="1025" creationId="{7EBD58EF-2426-9726-D100-F96838964D82}"/>
          </ac:grpSpMkLst>
        </pc:grpChg>
        <pc:grpChg chg="add del mod">
          <ac:chgData name="Sven Van de Velde" userId="00b08bc3e1e83696" providerId="LiveId" clId="{A25D7637-D0B6-4F5D-BABA-66A05ED2ACB9}" dt="2022-11-03T07:15:11.705" v="3341" actId="478"/>
          <ac:grpSpMkLst>
            <pc:docMk/>
            <pc:sldMk cId="158745503" sldId="290"/>
            <ac:grpSpMk id="1028" creationId="{4E73E022-FAF1-AD32-90F7-630CF1FDA513}"/>
          </ac:grpSpMkLst>
        </pc:grpChg>
        <pc:grpChg chg="add mod">
          <ac:chgData name="Sven Van de Velde" userId="00b08bc3e1e83696" providerId="LiveId" clId="{A25D7637-D0B6-4F5D-BABA-66A05ED2ACB9}" dt="2022-11-03T08:07:26.005" v="5459" actId="1038"/>
          <ac:grpSpMkLst>
            <pc:docMk/>
            <pc:sldMk cId="158745503" sldId="290"/>
            <ac:grpSpMk id="1031" creationId="{B7819C40-8CFD-3C12-6363-6E1AE0BC2CC0}"/>
          </ac:grpSpMkLst>
        </pc:grpChg>
        <pc:grpChg chg="add mod">
          <ac:chgData name="Sven Van de Velde" userId="00b08bc3e1e83696" providerId="LiveId" clId="{A25D7637-D0B6-4F5D-BABA-66A05ED2ACB9}" dt="2022-11-03T08:07:26.005" v="5459" actId="1038"/>
          <ac:grpSpMkLst>
            <pc:docMk/>
            <pc:sldMk cId="158745503" sldId="290"/>
            <ac:grpSpMk id="1034" creationId="{F7392859-F4A3-8056-C483-2158D1A725F4}"/>
          </ac:grpSpMkLst>
        </pc:grpChg>
        <pc:grpChg chg="add mod">
          <ac:chgData name="Sven Van de Velde" userId="00b08bc3e1e83696" providerId="LiveId" clId="{A25D7637-D0B6-4F5D-BABA-66A05ED2ACB9}" dt="2022-11-03T08:07:26.005" v="5459" actId="1038"/>
          <ac:grpSpMkLst>
            <pc:docMk/>
            <pc:sldMk cId="158745503" sldId="290"/>
            <ac:grpSpMk id="1037" creationId="{F29AEFAA-FAE8-D05C-C368-B08757B27EF5}"/>
          </ac:grpSpMkLst>
        </pc:grpChg>
        <pc:grpChg chg="add del mod">
          <ac:chgData name="Sven Van de Velde" userId="00b08bc3e1e83696" providerId="LiveId" clId="{A25D7637-D0B6-4F5D-BABA-66A05ED2ACB9}" dt="2022-11-03T08:07:26.005" v="5459" actId="1038"/>
          <ac:grpSpMkLst>
            <pc:docMk/>
            <pc:sldMk cId="158745503" sldId="290"/>
            <ac:grpSpMk id="1040" creationId="{CA5A5402-C308-2D46-6735-3E42D281839C}"/>
          </ac:grpSpMkLst>
        </pc:grpChg>
        <pc:grpChg chg="add mod">
          <ac:chgData name="Sven Van de Velde" userId="00b08bc3e1e83696" providerId="LiveId" clId="{A25D7637-D0B6-4F5D-BABA-66A05ED2ACB9}" dt="2022-11-03T08:07:26.005" v="5459" actId="1038"/>
          <ac:grpSpMkLst>
            <pc:docMk/>
            <pc:sldMk cId="158745503" sldId="290"/>
            <ac:grpSpMk id="1048" creationId="{84E8710A-58C9-AA1B-B725-A1C37F9FC712}"/>
          </ac:grpSpMkLst>
        </pc:grpChg>
        <pc:grpChg chg="add mod">
          <ac:chgData name="Sven Van de Velde" userId="00b08bc3e1e83696" providerId="LiveId" clId="{A25D7637-D0B6-4F5D-BABA-66A05ED2ACB9}" dt="2022-11-03T08:07:26.005" v="5459" actId="1038"/>
          <ac:grpSpMkLst>
            <pc:docMk/>
            <pc:sldMk cId="158745503" sldId="290"/>
            <ac:grpSpMk id="1052" creationId="{055D1DDA-8526-2617-4C24-A04D1E2E607A}"/>
          </ac:grpSpMkLst>
        </pc:grpChg>
        <pc:grpChg chg="add del mod">
          <ac:chgData name="Sven Van de Velde" userId="00b08bc3e1e83696" providerId="LiveId" clId="{A25D7637-D0B6-4F5D-BABA-66A05ED2ACB9}" dt="2022-11-03T07:19:51.985" v="3498" actId="478"/>
          <ac:grpSpMkLst>
            <pc:docMk/>
            <pc:sldMk cId="158745503" sldId="290"/>
            <ac:grpSpMk id="1055" creationId="{B7679E81-0956-4A15-6609-1FFA41405566}"/>
          </ac:grpSpMkLst>
        </pc:grpChg>
        <pc:grpChg chg="add mod">
          <ac:chgData name="Sven Van de Velde" userId="00b08bc3e1e83696" providerId="LiveId" clId="{A25D7637-D0B6-4F5D-BABA-66A05ED2ACB9}" dt="2022-11-03T08:07:26.005" v="5459" actId="1038"/>
          <ac:grpSpMkLst>
            <pc:docMk/>
            <pc:sldMk cId="158745503" sldId="290"/>
            <ac:grpSpMk id="1058" creationId="{8F8766A7-95D0-2777-E543-CEBF8EEA06DC}"/>
          </ac:grpSpMkLst>
        </pc:grpChg>
        <pc:grpChg chg="add mod">
          <ac:chgData name="Sven Van de Velde" userId="00b08bc3e1e83696" providerId="LiveId" clId="{A25D7637-D0B6-4F5D-BABA-66A05ED2ACB9}" dt="2022-11-03T08:07:26.005" v="5459" actId="1038"/>
          <ac:grpSpMkLst>
            <pc:docMk/>
            <pc:sldMk cId="158745503" sldId="290"/>
            <ac:grpSpMk id="1061" creationId="{86989B25-0D1D-D845-A4DC-428E9016CB91}"/>
          </ac:grpSpMkLst>
        </pc:grpChg>
        <pc:grpChg chg="add mod">
          <ac:chgData name="Sven Van de Velde" userId="00b08bc3e1e83696" providerId="LiveId" clId="{A25D7637-D0B6-4F5D-BABA-66A05ED2ACB9}" dt="2022-11-03T08:07:26.005" v="5459" actId="1038"/>
          <ac:grpSpMkLst>
            <pc:docMk/>
            <pc:sldMk cId="158745503" sldId="290"/>
            <ac:grpSpMk id="1064" creationId="{33C9E5D0-D79F-FD76-01E4-B572284EDDCB}"/>
          </ac:grpSpMkLst>
        </pc:grpChg>
        <pc:grpChg chg="add mod">
          <ac:chgData name="Sven Van de Velde" userId="00b08bc3e1e83696" providerId="LiveId" clId="{A25D7637-D0B6-4F5D-BABA-66A05ED2ACB9}" dt="2022-11-03T08:07:26.005" v="5459" actId="1038"/>
          <ac:grpSpMkLst>
            <pc:docMk/>
            <pc:sldMk cId="158745503" sldId="290"/>
            <ac:grpSpMk id="1067" creationId="{A48EA0D5-B8FD-84FB-ED1D-733F8AC87B75}"/>
          </ac:grpSpMkLst>
        </pc:grpChg>
        <pc:grpChg chg="add mod">
          <ac:chgData name="Sven Van de Velde" userId="00b08bc3e1e83696" providerId="LiveId" clId="{A25D7637-D0B6-4F5D-BABA-66A05ED2ACB9}" dt="2022-11-03T08:07:26.005" v="5459" actId="1038"/>
          <ac:grpSpMkLst>
            <pc:docMk/>
            <pc:sldMk cId="158745503" sldId="290"/>
            <ac:grpSpMk id="1070" creationId="{8E467E27-D8A6-174B-F4FF-A2FC93C0F458}"/>
          </ac:grpSpMkLst>
        </pc:grpChg>
        <pc:grpChg chg="add mod">
          <ac:chgData name="Sven Van de Velde" userId="00b08bc3e1e83696" providerId="LiveId" clId="{A25D7637-D0B6-4F5D-BABA-66A05ED2ACB9}" dt="2022-11-03T08:07:26.005" v="5459" actId="1038"/>
          <ac:grpSpMkLst>
            <pc:docMk/>
            <pc:sldMk cId="158745503" sldId="290"/>
            <ac:grpSpMk id="1074" creationId="{EECFA80B-DC08-6F05-53F6-B709F48527CC}"/>
          </ac:grpSpMkLst>
        </pc:grpChg>
        <pc:grpChg chg="add mod">
          <ac:chgData name="Sven Van de Velde" userId="00b08bc3e1e83696" providerId="LiveId" clId="{A25D7637-D0B6-4F5D-BABA-66A05ED2ACB9}" dt="2022-11-03T08:07:26.005" v="5459" actId="1038"/>
          <ac:grpSpMkLst>
            <pc:docMk/>
            <pc:sldMk cId="158745503" sldId="290"/>
            <ac:grpSpMk id="1080" creationId="{4E5017AE-3ABA-4022-892B-845E971E776A}"/>
          </ac:grpSpMkLst>
        </pc:grpChg>
        <pc:grpChg chg="add mod">
          <ac:chgData name="Sven Van de Velde" userId="00b08bc3e1e83696" providerId="LiveId" clId="{A25D7637-D0B6-4F5D-BABA-66A05ED2ACB9}" dt="2022-11-03T08:07:26.005" v="5459" actId="1038"/>
          <ac:grpSpMkLst>
            <pc:docMk/>
            <pc:sldMk cId="158745503" sldId="290"/>
            <ac:grpSpMk id="1089" creationId="{ECC09CB4-6F53-9F35-DDB6-7ED2CA371940}"/>
          </ac:grpSpMkLst>
        </pc:grpChg>
        <pc:grpChg chg="add mod">
          <ac:chgData name="Sven Van de Velde" userId="00b08bc3e1e83696" providerId="LiveId" clId="{A25D7637-D0B6-4F5D-BABA-66A05ED2ACB9}" dt="2022-11-03T08:07:26.005" v="5459" actId="1038"/>
          <ac:grpSpMkLst>
            <pc:docMk/>
            <pc:sldMk cId="158745503" sldId="290"/>
            <ac:grpSpMk id="1092" creationId="{D4361668-2C04-5117-F990-36B2CBC6EC98}"/>
          </ac:grpSpMkLst>
        </pc:grpChg>
        <pc:grpChg chg="add mod">
          <ac:chgData name="Sven Van de Velde" userId="00b08bc3e1e83696" providerId="LiveId" clId="{A25D7637-D0B6-4F5D-BABA-66A05ED2ACB9}" dt="2022-11-03T08:07:26.005" v="5459" actId="1038"/>
          <ac:grpSpMkLst>
            <pc:docMk/>
            <pc:sldMk cId="158745503" sldId="290"/>
            <ac:grpSpMk id="1095" creationId="{05153BDB-096D-B43B-26AF-7C35E9247ABC}"/>
          </ac:grpSpMkLst>
        </pc:grpChg>
        <pc:cxnChg chg="add del mod">
          <ac:chgData name="Sven Van de Velde" userId="00b08bc3e1e83696" providerId="LiveId" clId="{A25D7637-D0B6-4F5D-BABA-66A05ED2ACB9}" dt="2022-11-03T08:07:26.005" v="5459" actId="1038"/>
          <ac:cxnSpMkLst>
            <pc:docMk/>
            <pc:sldMk cId="158745503" sldId="290"/>
            <ac:cxnSpMk id="20" creationId="{7294FB71-D5DC-D59E-2EB5-3D1125998614}"/>
          </ac:cxnSpMkLst>
        </pc:cxnChg>
        <pc:cxnChg chg="add del mod">
          <ac:chgData name="Sven Van de Velde" userId="00b08bc3e1e83696" providerId="LiveId" clId="{A25D7637-D0B6-4F5D-BABA-66A05ED2ACB9}" dt="2022-11-03T06:43:41.478" v="2980" actId="478"/>
          <ac:cxnSpMkLst>
            <pc:docMk/>
            <pc:sldMk cId="158745503" sldId="290"/>
            <ac:cxnSpMk id="21" creationId="{518EB83F-9338-63B9-98F0-0C9F25E66A6C}"/>
          </ac:cxnSpMkLst>
        </pc:cxnChg>
        <pc:cxnChg chg="add del mod">
          <ac:chgData name="Sven Van de Velde" userId="00b08bc3e1e83696" providerId="LiveId" clId="{A25D7637-D0B6-4F5D-BABA-66A05ED2ACB9}" dt="2022-11-03T06:56:26.979" v="3076" actId="478"/>
          <ac:cxnSpMkLst>
            <pc:docMk/>
            <pc:sldMk cId="158745503" sldId="290"/>
            <ac:cxnSpMk id="25" creationId="{36E21A3C-74D5-5C30-4A69-54019F8A2784}"/>
          </ac:cxnSpMkLst>
        </pc:cxnChg>
        <pc:cxnChg chg="add del mod">
          <ac:chgData name="Sven Van de Velde" userId="00b08bc3e1e83696" providerId="LiveId" clId="{A25D7637-D0B6-4F5D-BABA-66A05ED2ACB9}" dt="2022-11-03T06:56:17.922" v="3075" actId="478"/>
          <ac:cxnSpMkLst>
            <pc:docMk/>
            <pc:sldMk cId="158745503" sldId="290"/>
            <ac:cxnSpMk id="32" creationId="{B312745A-9476-9E85-C00D-C972127A950E}"/>
          </ac:cxnSpMkLst>
        </pc:cxnChg>
        <pc:cxnChg chg="add mod">
          <ac:chgData name="Sven Van de Velde" userId="00b08bc3e1e83696" providerId="LiveId" clId="{A25D7637-D0B6-4F5D-BABA-66A05ED2ACB9}" dt="2022-11-03T08:07:26.005" v="5459" actId="1038"/>
          <ac:cxnSpMkLst>
            <pc:docMk/>
            <pc:sldMk cId="158745503" sldId="290"/>
            <ac:cxnSpMk id="40" creationId="{D2CE0841-42A7-9CFE-7F6C-7019F17CD5B5}"/>
          </ac:cxnSpMkLst>
        </pc:cxnChg>
        <pc:cxnChg chg="add mod">
          <ac:chgData name="Sven Van de Velde" userId="00b08bc3e1e83696" providerId="LiveId" clId="{A25D7637-D0B6-4F5D-BABA-66A05ED2ACB9}" dt="2022-11-03T08:07:26.005" v="5459" actId="1038"/>
          <ac:cxnSpMkLst>
            <pc:docMk/>
            <pc:sldMk cId="158745503" sldId="290"/>
            <ac:cxnSpMk id="43" creationId="{D8666CAE-F9F5-9337-3340-60AE08D6A05F}"/>
          </ac:cxnSpMkLst>
        </pc:cxnChg>
        <pc:cxnChg chg="add mod">
          <ac:chgData name="Sven Van de Velde" userId="00b08bc3e1e83696" providerId="LiveId" clId="{A25D7637-D0B6-4F5D-BABA-66A05ED2ACB9}" dt="2022-11-03T08:07:26.005" v="5459" actId="1038"/>
          <ac:cxnSpMkLst>
            <pc:docMk/>
            <pc:sldMk cId="158745503" sldId="290"/>
            <ac:cxnSpMk id="89" creationId="{8660EEF3-14BA-A50F-7C7B-DF7EA14A5B30}"/>
          </ac:cxnSpMkLst>
        </pc:cxnChg>
        <pc:cxnChg chg="add mod">
          <ac:chgData name="Sven Van de Velde" userId="00b08bc3e1e83696" providerId="LiveId" clId="{A25D7637-D0B6-4F5D-BABA-66A05ED2ACB9}" dt="2022-11-03T08:07:26.005" v="5459" actId="1038"/>
          <ac:cxnSpMkLst>
            <pc:docMk/>
            <pc:sldMk cId="158745503" sldId="290"/>
            <ac:cxnSpMk id="92" creationId="{9C845557-5B6D-938B-9146-7FD9EDE8703F}"/>
          </ac:cxnSpMkLst>
        </pc:cxnChg>
        <pc:cxnChg chg="del mod">
          <ac:chgData name="Sven Van de Velde" userId="00b08bc3e1e83696" providerId="LiveId" clId="{A25D7637-D0B6-4F5D-BABA-66A05ED2ACB9}" dt="2022-11-03T06:36:47.497" v="2790" actId="478"/>
          <ac:cxnSpMkLst>
            <pc:docMk/>
            <pc:sldMk cId="158745503" sldId="290"/>
            <ac:cxnSpMk id="808" creationId="{FFFA2C60-6013-DEFF-8C92-8F1C1878A46E}"/>
          </ac:cxnSpMkLst>
        </pc:cxnChg>
        <pc:cxnChg chg="del mod">
          <ac:chgData name="Sven Van de Velde" userId="00b08bc3e1e83696" providerId="LiveId" clId="{A25D7637-D0B6-4F5D-BABA-66A05ED2ACB9}" dt="2022-11-03T06:36:47.497" v="2790" actId="478"/>
          <ac:cxnSpMkLst>
            <pc:docMk/>
            <pc:sldMk cId="158745503" sldId="290"/>
            <ac:cxnSpMk id="819" creationId="{B9FBC4B7-74CF-5072-3F34-ED6C9FF4BE0C}"/>
          </ac:cxnSpMkLst>
        </pc:cxnChg>
        <pc:cxnChg chg="del mod">
          <ac:chgData name="Sven Van de Velde" userId="00b08bc3e1e83696" providerId="LiveId" clId="{A25D7637-D0B6-4F5D-BABA-66A05ED2ACB9}" dt="2022-11-03T06:36:47.497" v="2790" actId="478"/>
          <ac:cxnSpMkLst>
            <pc:docMk/>
            <pc:sldMk cId="158745503" sldId="290"/>
            <ac:cxnSpMk id="825" creationId="{45D0571F-AD5D-5DD4-F24F-BF6BA53FE5A0}"/>
          </ac:cxnSpMkLst>
        </pc:cxnChg>
        <pc:cxnChg chg="del mod">
          <ac:chgData name="Sven Van de Velde" userId="00b08bc3e1e83696" providerId="LiveId" clId="{A25D7637-D0B6-4F5D-BABA-66A05ED2ACB9}" dt="2022-11-03T06:36:47.497" v="2790" actId="478"/>
          <ac:cxnSpMkLst>
            <pc:docMk/>
            <pc:sldMk cId="158745503" sldId="290"/>
            <ac:cxnSpMk id="847" creationId="{1582B70C-E7F6-A569-609C-6BEF0E567E8A}"/>
          </ac:cxnSpMkLst>
        </pc:cxnChg>
        <pc:cxnChg chg="del mod">
          <ac:chgData name="Sven Van de Velde" userId="00b08bc3e1e83696" providerId="LiveId" clId="{A25D7637-D0B6-4F5D-BABA-66A05ED2ACB9}" dt="2022-11-03T06:36:47.497" v="2790" actId="478"/>
          <ac:cxnSpMkLst>
            <pc:docMk/>
            <pc:sldMk cId="158745503" sldId="290"/>
            <ac:cxnSpMk id="850" creationId="{22552F0C-66FA-4B19-55D3-D210E3DF58BD}"/>
          </ac:cxnSpMkLst>
        </pc:cxnChg>
        <pc:cxnChg chg="del mod">
          <ac:chgData name="Sven Van de Velde" userId="00b08bc3e1e83696" providerId="LiveId" clId="{A25D7637-D0B6-4F5D-BABA-66A05ED2ACB9}" dt="2022-11-03T06:36:47.497" v="2790" actId="478"/>
          <ac:cxnSpMkLst>
            <pc:docMk/>
            <pc:sldMk cId="158745503" sldId="290"/>
            <ac:cxnSpMk id="853" creationId="{4DEB0C28-8E49-0EBE-B520-31E3C234B06D}"/>
          </ac:cxnSpMkLst>
        </pc:cxnChg>
        <pc:cxnChg chg="del mod">
          <ac:chgData name="Sven Van de Velde" userId="00b08bc3e1e83696" providerId="LiveId" clId="{A25D7637-D0B6-4F5D-BABA-66A05ED2ACB9}" dt="2022-11-03T06:36:47.497" v="2790" actId="478"/>
          <ac:cxnSpMkLst>
            <pc:docMk/>
            <pc:sldMk cId="158745503" sldId="290"/>
            <ac:cxnSpMk id="885" creationId="{CA7BB69F-9E30-DC1C-7B74-55360DDA1D96}"/>
          </ac:cxnSpMkLst>
        </pc:cxnChg>
        <pc:cxnChg chg="del mod">
          <ac:chgData name="Sven Van de Velde" userId="00b08bc3e1e83696" providerId="LiveId" clId="{A25D7637-D0B6-4F5D-BABA-66A05ED2ACB9}" dt="2022-11-03T06:36:47.497" v="2790" actId="478"/>
          <ac:cxnSpMkLst>
            <pc:docMk/>
            <pc:sldMk cId="158745503" sldId="290"/>
            <ac:cxnSpMk id="886" creationId="{977D2F19-7FCA-BB68-1A9F-DF869C22A6DC}"/>
          </ac:cxnSpMkLst>
        </pc:cxnChg>
        <pc:cxnChg chg="del mod">
          <ac:chgData name="Sven Van de Velde" userId="00b08bc3e1e83696" providerId="LiveId" clId="{A25D7637-D0B6-4F5D-BABA-66A05ED2ACB9}" dt="2022-11-03T06:36:47.497" v="2790" actId="478"/>
          <ac:cxnSpMkLst>
            <pc:docMk/>
            <pc:sldMk cId="158745503" sldId="290"/>
            <ac:cxnSpMk id="892" creationId="{F348C5A3-C9C2-C5F2-F0F5-92BF75FEEB7E}"/>
          </ac:cxnSpMkLst>
        </pc:cxnChg>
        <pc:cxnChg chg="add del mod">
          <ac:chgData name="Sven Van de Velde" userId="00b08bc3e1e83696" providerId="LiveId" clId="{A25D7637-D0B6-4F5D-BABA-66A05ED2ACB9}" dt="2022-11-03T07:03:42.967" v="3133" actId="478"/>
          <ac:cxnSpMkLst>
            <pc:docMk/>
            <pc:sldMk cId="158745503" sldId="290"/>
            <ac:cxnSpMk id="911" creationId="{A1EB93F2-6A48-3DB3-D30E-9390DF8C3730}"/>
          </ac:cxnSpMkLst>
        </pc:cxnChg>
        <pc:cxnChg chg="del mod">
          <ac:chgData name="Sven Van de Velde" userId="00b08bc3e1e83696" providerId="LiveId" clId="{A25D7637-D0B6-4F5D-BABA-66A05ED2ACB9}" dt="2022-11-03T06:36:47.497" v="2790" actId="478"/>
          <ac:cxnSpMkLst>
            <pc:docMk/>
            <pc:sldMk cId="158745503" sldId="290"/>
            <ac:cxnSpMk id="923" creationId="{251056B8-856D-3759-3299-C45375799DC4}"/>
          </ac:cxnSpMkLst>
        </pc:cxnChg>
        <pc:cxnChg chg="del mod">
          <ac:chgData name="Sven Van de Velde" userId="00b08bc3e1e83696" providerId="LiveId" clId="{A25D7637-D0B6-4F5D-BABA-66A05ED2ACB9}" dt="2022-11-03T06:36:47.497" v="2790" actId="478"/>
          <ac:cxnSpMkLst>
            <pc:docMk/>
            <pc:sldMk cId="158745503" sldId="290"/>
            <ac:cxnSpMk id="924" creationId="{3AF2F1CC-CC63-9BD1-1C1F-C5A3403143E0}"/>
          </ac:cxnSpMkLst>
        </pc:cxnChg>
        <pc:cxnChg chg="add mod">
          <ac:chgData name="Sven Van de Velde" userId="00b08bc3e1e83696" providerId="LiveId" clId="{A25D7637-D0B6-4F5D-BABA-66A05ED2ACB9}" dt="2022-11-03T08:07:26.005" v="5459" actId="1038"/>
          <ac:cxnSpMkLst>
            <pc:docMk/>
            <pc:sldMk cId="158745503" sldId="290"/>
            <ac:cxnSpMk id="924" creationId="{C3D11584-0669-645E-D057-4CB880E63F86}"/>
          </ac:cxnSpMkLst>
        </pc:cxnChg>
        <pc:cxnChg chg="del mod">
          <ac:chgData name="Sven Van de Velde" userId="00b08bc3e1e83696" providerId="LiveId" clId="{A25D7637-D0B6-4F5D-BABA-66A05ED2ACB9}" dt="2022-11-03T06:36:47.497" v="2790" actId="478"/>
          <ac:cxnSpMkLst>
            <pc:docMk/>
            <pc:sldMk cId="158745503" sldId="290"/>
            <ac:cxnSpMk id="925" creationId="{3A23151A-BB07-2040-F2C4-3B6425A90A4F}"/>
          </ac:cxnSpMkLst>
        </pc:cxnChg>
        <pc:cxnChg chg="del mod">
          <ac:chgData name="Sven Van de Velde" userId="00b08bc3e1e83696" providerId="LiveId" clId="{A25D7637-D0B6-4F5D-BABA-66A05ED2ACB9}" dt="2022-11-03T06:36:47.497" v="2790" actId="478"/>
          <ac:cxnSpMkLst>
            <pc:docMk/>
            <pc:sldMk cId="158745503" sldId="290"/>
            <ac:cxnSpMk id="929" creationId="{A999A554-6301-AD24-A4EB-13E20655F3E4}"/>
          </ac:cxnSpMkLst>
        </pc:cxnChg>
        <pc:cxnChg chg="add mod">
          <ac:chgData name="Sven Van de Velde" userId="00b08bc3e1e83696" providerId="LiveId" clId="{A25D7637-D0B6-4F5D-BABA-66A05ED2ACB9}" dt="2022-11-03T08:07:26.005" v="5459" actId="1038"/>
          <ac:cxnSpMkLst>
            <pc:docMk/>
            <pc:sldMk cId="158745503" sldId="290"/>
            <ac:cxnSpMk id="930" creationId="{46B8B6CA-107A-8ED7-071B-58F7D646E256}"/>
          </ac:cxnSpMkLst>
        </pc:cxnChg>
        <pc:cxnChg chg="del mod">
          <ac:chgData name="Sven Van de Velde" userId="00b08bc3e1e83696" providerId="LiveId" clId="{A25D7637-D0B6-4F5D-BABA-66A05ED2ACB9}" dt="2022-11-03T06:56:03.325" v="3070" actId="478"/>
          <ac:cxnSpMkLst>
            <pc:docMk/>
            <pc:sldMk cId="158745503" sldId="290"/>
            <ac:cxnSpMk id="960" creationId="{F64DCE98-72A6-0CF6-D577-81B938FB604B}"/>
          </ac:cxnSpMkLst>
        </pc:cxnChg>
        <pc:cxnChg chg="del mod">
          <ac:chgData name="Sven Van de Velde" userId="00b08bc3e1e83696" providerId="LiveId" clId="{A25D7637-D0B6-4F5D-BABA-66A05ED2ACB9}" dt="2022-11-03T06:56:07.876" v="3073" actId="478"/>
          <ac:cxnSpMkLst>
            <pc:docMk/>
            <pc:sldMk cId="158745503" sldId="290"/>
            <ac:cxnSpMk id="961" creationId="{45F4D3C8-F92E-97EC-CAFE-D13B8A1EF68F}"/>
          </ac:cxnSpMkLst>
        </pc:cxnChg>
        <pc:cxnChg chg="del mod">
          <ac:chgData name="Sven Van de Velde" userId="00b08bc3e1e83696" providerId="LiveId" clId="{A25D7637-D0B6-4F5D-BABA-66A05ED2ACB9}" dt="2022-11-03T06:56:05.682" v="3072" actId="478"/>
          <ac:cxnSpMkLst>
            <pc:docMk/>
            <pc:sldMk cId="158745503" sldId="290"/>
            <ac:cxnSpMk id="965" creationId="{C96F7D2C-7166-F551-FFDB-BD245E470FC3}"/>
          </ac:cxnSpMkLst>
        </pc:cxnChg>
        <pc:cxnChg chg="del mod">
          <ac:chgData name="Sven Van de Velde" userId="00b08bc3e1e83696" providerId="LiveId" clId="{A25D7637-D0B6-4F5D-BABA-66A05ED2ACB9}" dt="2022-11-03T06:56:04.834" v="3071" actId="478"/>
          <ac:cxnSpMkLst>
            <pc:docMk/>
            <pc:sldMk cId="158745503" sldId="290"/>
            <ac:cxnSpMk id="972" creationId="{CB7E0603-2311-CD53-F34C-806BA8215B0C}"/>
          </ac:cxnSpMkLst>
        </pc:cxnChg>
        <pc:cxnChg chg="add mod">
          <ac:chgData name="Sven Van de Velde" userId="00b08bc3e1e83696" providerId="LiveId" clId="{A25D7637-D0B6-4F5D-BABA-66A05ED2ACB9}" dt="2022-11-03T08:07:26.005" v="5459" actId="1038"/>
          <ac:cxnSpMkLst>
            <pc:docMk/>
            <pc:sldMk cId="158745503" sldId="290"/>
            <ac:cxnSpMk id="973" creationId="{E962EDB2-8588-0254-4011-5305EA99EBAC}"/>
          </ac:cxnSpMkLst>
        </pc:cxnChg>
        <pc:cxnChg chg="add mod">
          <ac:chgData name="Sven Van de Velde" userId="00b08bc3e1e83696" providerId="LiveId" clId="{A25D7637-D0B6-4F5D-BABA-66A05ED2ACB9}" dt="2022-11-03T08:07:26.005" v="5459" actId="1038"/>
          <ac:cxnSpMkLst>
            <pc:docMk/>
            <pc:sldMk cId="158745503" sldId="290"/>
            <ac:cxnSpMk id="1043" creationId="{22F3C20F-D152-71BD-F024-D3E70840D37E}"/>
          </ac:cxnSpMkLst>
        </pc:cxnChg>
        <pc:cxnChg chg="add del mod">
          <ac:chgData name="Sven Van de Velde" userId="00b08bc3e1e83696" providerId="LiveId" clId="{A25D7637-D0B6-4F5D-BABA-66A05ED2ACB9}" dt="2022-11-03T07:20:44.572" v="3507" actId="478"/>
          <ac:cxnSpMkLst>
            <pc:docMk/>
            <pc:sldMk cId="158745503" sldId="290"/>
            <ac:cxnSpMk id="1073" creationId="{5237884F-418C-EE79-783B-7C657466BEB9}"/>
          </ac:cxnSpMkLst>
        </pc:cxnChg>
        <pc:cxnChg chg="add mod">
          <ac:chgData name="Sven Van de Velde" userId="00b08bc3e1e83696" providerId="LiveId" clId="{A25D7637-D0B6-4F5D-BABA-66A05ED2ACB9}" dt="2022-11-03T08:07:26.005" v="5459" actId="1038"/>
          <ac:cxnSpMkLst>
            <pc:docMk/>
            <pc:sldMk cId="158745503" sldId="290"/>
            <ac:cxnSpMk id="1077" creationId="{1BA52AAC-69E4-3FA2-5D9E-695CD48E25B3}"/>
          </ac:cxnSpMkLst>
        </pc:cxnChg>
        <pc:cxnChg chg="add mod">
          <ac:chgData name="Sven Van de Velde" userId="00b08bc3e1e83696" providerId="LiveId" clId="{A25D7637-D0B6-4F5D-BABA-66A05ED2ACB9}" dt="2022-11-03T08:07:26.005" v="5459" actId="1038"/>
          <ac:cxnSpMkLst>
            <pc:docMk/>
            <pc:sldMk cId="158745503" sldId="290"/>
            <ac:cxnSpMk id="1083" creationId="{EAFE1223-8636-4DD7-551F-B298CDBC7EBE}"/>
          </ac:cxnSpMkLst>
        </pc:cxnChg>
      </pc:sldChg>
      <pc:sldChg chg="add del">
        <pc:chgData name="Sven Van de Velde" userId="00b08bc3e1e83696" providerId="LiveId" clId="{A25D7637-D0B6-4F5D-BABA-66A05ED2ACB9}" dt="2022-11-03T07:21:31.480" v="3509" actId="47"/>
        <pc:sldMkLst>
          <pc:docMk/>
          <pc:sldMk cId="2622281193" sldId="291"/>
        </pc:sldMkLst>
      </pc:sldChg>
      <pc:sldChg chg="addSp delSp modSp add mod">
        <pc:chgData name="Sven Van de Velde" userId="00b08bc3e1e83696" providerId="LiveId" clId="{A25D7637-D0B6-4F5D-BABA-66A05ED2ACB9}" dt="2022-11-03T11:28:14.110" v="7772" actId="207"/>
        <pc:sldMkLst>
          <pc:docMk/>
          <pc:sldMk cId="3596223003" sldId="291"/>
        </pc:sldMkLst>
        <pc:spChg chg="del">
          <ac:chgData name="Sven Van de Velde" userId="00b08bc3e1e83696" providerId="LiveId" clId="{A25D7637-D0B6-4F5D-BABA-66A05ED2ACB9}" dt="2022-11-03T07:22:10.590" v="3515" actId="478"/>
          <ac:spMkLst>
            <pc:docMk/>
            <pc:sldMk cId="3596223003" sldId="291"/>
            <ac:spMk id="2" creationId="{CCA81846-C623-E7E2-0C3E-170B11C206A9}"/>
          </ac:spMkLst>
        </pc:spChg>
        <pc:spChg chg="del">
          <ac:chgData name="Sven Van de Velde" userId="00b08bc3e1e83696" providerId="LiveId" clId="{A25D7637-D0B6-4F5D-BABA-66A05ED2ACB9}" dt="2022-11-03T07:22:10.590" v="3515" actId="478"/>
          <ac:spMkLst>
            <pc:docMk/>
            <pc:sldMk cId="3596223003" sldId="291"/>
            <ac:spMk id="3" creationId="{73AD06BB-CDC0-2317-387C-7DC85692B166}"/>
          </ac:spMkLst>
        </pc:spChg>
        <pc:spChg chg="del">
          <ac:chgData name="Sven Van de Velde" userId="00b08bc3e1e83696" providerId="LiveId" clId="{A25D7637-D0B6-4F5D-BABA-66A05ED2ACB9}" dt="2022-11-03T07:22:10.590" v="3515" actId="478"/>
          <ac:spMkLst>
            <pc:docMk/>
            <pc:sldMk cId="3596223003" sldId="291"/>
            <ac:spMk id="7" creationId="{ECB8EF82-4735-D330-FA81-076E79EE3ED8}"/>
          </ac:spMkLst>
        </pc:spChg>
        <pc:spChg chg="add mod">
          <ac:chgData name="Sven Van de Velde" userId="00b08bc3e1e83696" providerId="LiveId" clId="{A25D7637-D0B6-4F5D-BABA-66A05ED2ACB9}" dt="2022-11-03T07:22:45.961" v="3647" actId="20577"/>
          <ac:spMkLst>
            <pc:docMk/>
            <pc:sldMk cId="3596223003" sldId="291"/>
            <ac:spMk id="21" creationId="{5049ED46-65DF-962D-EB8C-95B901FCDF3F}"/>
          </ac:spMkLst>
        </pc:spChg>
        <pc:spChg chg="add mod">
          <ac:chgData name="Sven Van de Velde" userId="00b08bc3e1e83696" providerId="LiveId" clId="{A25D7637-D0B6-4F5D-BABA-66A05ED2ACB9}" dt="2022-11-03T08:42:18.836" v="5971" actId="14100"/>
          <ac:spMkLst>
            <pc:docMk/>
            <pc:sldMk cId="3596223003" sldId="291"/>
            <ac:spMk id="25" creationId="{A1893D78-EED7-FD66-97EA-115938148BFC}"/>
          </ac:spMkLst>
        </pc:spChg>
        <pc:spChg chg="mod">
          <ac:chgData name="Sven Van de Velde" userId="00b08bc3e1e83696" providerId="LiveId" clId="{A25D7637-D0B6-4F5D-BABA-66A05ED2ACB9}" dt="2022-11-03T07:22:34.477" v="3628"/>
          <ac:spMkLst>
            <pc:docMk/>
            <pc:sldMk cId="3596223003" sldId="291"/>
            <ac:spMk id="33" creationId="{935FF536-8393-EA90-F4E1-E3A68F23033A}"/>
          </ac:spMkLst>
        </pc:spChg>
        <pc:spChg chg="mod">
          <ac:chgData name="Sven Van de Velde" userId="00b08bc3e1e83696" providerId="LiveId" clId="{A25D7637-D0B6-4F5D-BABA-66A05ED2ACB9}" dt="2022-11-03T07:22:34.477" v="3628"/>
          <ac:spMkLst>
            <pc:docMk/>
            <pc:sldMk cId="3596223003" sldId="291"/>
            <ac:spMk id="34" creationId="{4C1EF189-62D6-7574-1EFE-CF32B3967453}"/>
          </ac:spMkLst>
        </pc:spChg>
        <pc:spChg chg="add mod">
          <ac:chgData name="Sven Van de Velde" userId="00b08bc3e1e83696" providerId="LiveId" clId="{A25D7637-D0B6-4F5D-BABA-66A05ED2ACB9}" dt="2022-11-03T11:28:14.110" v="7772" actId="207"/>
          <ac:spMkLst>
            <pc:docMk/>
            <pc:sldMk cId="3596223003" sldId="291"/>
            <ac:spMk id="35" creationId="{F006C9A9-A763-A379-1447-ED47E6B87F8F}"/>
          </ac:spMkLst>
        </pc:spChg>
        <pc:spChg chg="mod">
          <ac:chgData name="Sven Van de Velde" userId="00b08bc3e1e83696" providerId="LiveId" clId="{A25D7637-D0B6-4F5D-BABA-66A05ED2ACB9}" dt="2022-11-03T07:32:10.808" v="3812" actId="20577"/>
          <ac:spMkLst>
            <pc:docMk/>
            <pc:sldMk cId="3596223003" sldId="291"/>
            <ac:spMk id="41" creationId="{53D098AD-70EF-3EDE-3870-D4440E9837C5}"/>
          </ac:spMkLst>
        </pc:spChg>
        <pc:spChg chg="mod">
          <ac:chgData name="Sven Van de Velde" userId="00b08bc3e1e83696" providerId="LiveId" clId="{A25D7637-D0B6-4F5D-BABA-66A05ED2ACB9}" dt="2022-11-03T07:22:34.477" v="3628"/>
          <ac:spMkLst>
            <pc:docMk/>
            <pc:sldMk cId="3596223003" sldId="291"/>
            <ac:spMk id="42" creationId="{0464F9BE-B413-85AB-2DB7-6D0114623EC7}"/>
          </ac:spMkLst>
        </pc:spChg>
        <pc:spChg chg="mod">
          <ac:chgData name="Sven Van de Velde" userId="00b08bc3e1e83696" providerId="LiveId" clId="{A25D7637-D0B6-4F5D-BABA-66A05ED2ACB9}" dt="2022-11-03T07:25:48.451" v="3667" actId="207"/>
          <ac:spMkLst>
            <pc:docMk/>
            <pc:sldMk cId="3596223003" sldId="291"/>
            <ac:spMk id="45" creationId="{A81F5744-6829-DCDB-42D4-2D4DE5CB0CF9}"/>
          </ac:spMkLst>
        </pc:spChg>
        <pc:spChg chg="mod">
          <ac:chgData name="Sven Van de Velde" userId="00b08bc3e1e83696" providerId="LiveId" clId="{A25D7637-D0B6-4F5D-BABA-66A05ED2ACB9}" dt="2022-11-03T07:29:06.243" v="3768" actId="207"/>
          <ac:spMkLst>
            <pc:docMk/>
            <pc:sldMk cId="3596223003" sldId="291"/>
            <ac:spMk id="46" creationId="{534D0FF8-E36E-AF09-CAF4-8951D2C0D881}"/>
          </ac:spMkLst>
        </pc:spChg>
        <pc:spChg chg="mod">
          <ac:chgData name="Sven Van de Velde" userId="00b08bc3e1e83696" providerId="LiveId" clId="{A25D7637-D0B6-4F5D-BABA-66A05ED2ACB9}" dt="2022-11-03T07:22:34.477" v="3628"/>
          <ac:spMkLst>
            <pc:docMk/>
            <pc:sldMk cId="3596223003" sldId="291"/>
            <ac:spMk id="48" creationId="{47DC2598-1DD8-84CB-B0CF-A7FDA4C2C7C9}"/>
          </ac:spMkLst>
        </pc:spChg>
        <pc:spChg chg="mod">
          <ac:chgData name="Sven Van de Velde" userId="00b08bc3e1e83696" providerId="LiveId" clId="{A25D7637-D0B6-4F5D-BABA-66A05ED2ACB9}" dt="2022-11-03T07:22:34.477" v="3628"/>
          <ac:spMkLst>
            <pc:docMk/>
            <pc:sldMk cId="3596223003" sldId="291"/>
            <ac:spMk id="49" creationId="{6718ED41-227E-BB00-4BA0-7E6632AAC424}"/>
          </ac:spMkLst>
        </pc:spChg>
        <pc:spChg chg="mod">
          <ac:chgData name="Sven Van de Velde" userId="00b08bc3e1e83696" providerId="LiveId" clId="{A25D7637-D0B6-4F5D-BABA-66A05ED2ACB9}" dt="2022-11-03T07:22:34.477" v="3628"/>
          <ac:spMkLst>
            <pc:docMk/>
            <pc:sldMk cId="3596223003" sldId="291"/>
            <ac:spMk id="51" creationId="{433CD0D6-2D48-18A9-54A2-F40F49F9CC58}"/>
          </ac:spMkLst>
        </pc:spChg>
        <pc:spChg chg="mod">
          <ac:chgData name="Sven Van de Velde" userId="00b08bc3e1e83696" providerId="LiveId" clId="{A25D7637-D0B6-4F5D-BABA-66A05ED2ACB9}" dt="2022-11-03T07:22:34.477" v="3628"/>
          <ac:spMkLst>
            <pc:docMk/>
            <pc:sldMk cId="3596223003" sldId="291"/>
            <ac:spMk id="52" creationId="{614712E6-16BC-DD4C-66CA-161CAD7BB97F}"/>
          </ac:spMkLst>
        </pc:spChg>
        <pc:spChg chg="del">
          <ac:chgData name="Sven Van de Velde" userId="00b08bc3e1e83696" providerId="LiveId" clId="{A25D7637-D0B6-4F5D-BABA-66A05ED2ACB9}" dt="2022-11-03T07:22:10.590" v="3515" actId="478"/>
          <ac:spMkLst>
            <pc:docMk/>
            <pc:sldMk cId="3596223003" sldId="291"/>
            <ac:spMk id="53" creationId="{628CB547-6E3D-D368-FE9D-9511C78679FB}"/>
          </ac:spMkLst>
        </pc:spChg>
        <pc:spChg chg="del">
          <ac:chgData name="Sven Van de Velde" userId="00b08bc3e1e83696" providerId="LiveId" clId="{A25D7637-D0B6-4F5D-BABA-66A05ED2ACB9}" dt="2022-11-03T07:22:10.590" v="3515" actId="478"/>
          <ac:spMkLst>
            <pc:docMk/>
            <pc:sldMk cId="3596223003" sldId="291"/>
            <ac:spMk id="54" creationId="{101DAC59-8D66-83DA-A035-E41E5A2D03EE}"/>
          </ac:spMkLst>
        </pc:spChg>
        <pc:spChg chg="del mod">
          <ac:chgData name="Sven Van de Velde" userId="00b08bc3e1e83696" providerId="LiveId" clId="{A25D7637-D0B6-4F5D-BABA-66A05ED2ACB9}" dt="2022-11-03T08:39:02.719" v="5763" actId="478"/>
          <ac:spMkLst>
            <pc:docMk/>
            <pc:sldMk cId="3596223003" sldId="291"/>
            <ac:spMk id="56" creationId="{A7117F5E-5777-8C33-651A-1B6848D789ED}"/>
          </ac:spMkLst>
        </pc:spChg>
        <pc:spChg chg="mod">
          <ac:chgData name="Sven Van de Velde" userId="00b08bc3e1e83696" providerId="LiveId" clId="{A25D7637-D0B6-4F5D-BABA-66A05ED2ACB9}" dt="2022-11-03T08:07:47.867" v="5474" actId="1038"/>
          <ac:spMkLst>
            <pc:docMk/>
            <pc:sldMk cId="3596223003" sldId="291"/>
            <ac:spMk id="57" creationId="{6AE2ABD0-3FD9-366E-7309-71A8B42AAD7D}"/>
          </ac:spMkLst>
        </pc:spChg>
        <pc:spChg chg="mod">
          <ac:chgData name="Sven Van de Velde" userId="00b08bc3e1e83696" providerId="LiveId" clId="{A25D7637-D0B6-4F5D-BABA-66A05ED2ACB9}" dt="2022-11-03T08:07:47.867" v="5474" actId="1038"/>
          <ac:spMkLst>
            <pc:docMk/>
            <pc:sldMk cId="3596223003" sldId="291"/>
            <ac:spMk id="58" creationId="{FA2E8B3D-1F01-8D1B-0E32-DFB54D0B16D4}"/>
          </ac:spMkLst>
        </pc:spChg>
        <pc:spChg chg="mod">
          <ac:chgData name="Sven Van de Velde" userId="00b08bc3e1e83696" providerId="LiveId" clId="{A25D7637-D0B6-4F5D-BABA-66A05ED2ACB9}" dt="2022-11-03T08:07:47.867" v="5474" actId="1038"/>
          <ac:spMkLst>
            <pc:docMk/>
            <pc:sldMk cId="3596223003" sldId="291"/>
            <ac:spMk id="59" creationId="{6A90319A-C006-F4AE-5895-C51FA321CA4E}"/>
          </ac:spMkLst>
        </pc:spChg>
        <pc:spChg chg="mod">
          <ac:chgData name="Sven Van de Velde" userId="00b08bc3e1e83696" providerId="LiveId" clId="{A25D7637-D0B6-4F5D-BABA-66A05ED2ACB9}" dt="2022-11-03T08:07:47.867" v="5474" actId="1038"/>
          <ac:spMkLst>
            <pc:docMk/>
            <pc:sldMk cId="3596223003" sldId="291"/>
            <ac:spMk id="60" creationId="{C28B6636-B391-06D6-85F2-81453D8D5F65}"/>
          </ac:spMkLst>
        </pc:spChg>
        <pc:spChg chg="mod">
          <ac:chgData name="Sven Van de Velde" userId="00b08bc3e1e83696" providerId="LiveId" clId="{A25D7637-D0B6-4F5D-BABA-66A05ED2ACB9}" dt="2022-11-03T08:07:47.867" v="5474" actId="1038"/>
          <ac:spMkLst>
            <pc:docMk/>
            <pc:sldMk cId="3596223003" sldId="291"/>
            <ac:spMk id="61" creationId="{AB87F3D8-6722-C26A-F5C6-D21850BC2CCE}"/>
          </ac:spMkLst>
        </pc:spChg>
        <pc:spChg chg="mod">
          <ac:chgData name="Sven Van de Velde" userId="00b08bc3e1e83696" providerId="LiveId" clId="{A25D7637-D0B6-4F5D-BABA-66A05ED2ACB9}" dt="2022-11-03T08:07:47.867" v="5474" actId="1038"/>
          <ac:spMkLst>
            <pc:docMk/>
            <pc:sldMk cId="3596223003" sldId="291"/>
            <ac:spMk id="62" creationId="{9EC49561-77FD-8077-731C-B25606E10839}"/>
          </ac:spMkLst>
        </pc:spChg>
        <pc:spChg chg="mod">
          <ac:chgData name="Sven Van de Velde" userId="00b08bc3e1e83696" providerId="LiveId" clId="{A25D7637-D0B6-4F5D-BABA-66A05ED2ACB9}" dt="2022-11-03T08:07:47.867" v="5474" actId="1038"/>
          <ac:spMkLst>
            <pc:docMk/>
            <pc:sldMk cId="3596223003" sldId="291"/>
            <ac:spMk id="63" creationId="{5433B53E-433D-2B8F-F9D2-BF1864A6DD84}"/>
          </ac:spMkLst>
        </pc:spChg>
        <pc:spChg chg="mod">
          <ac:chgData name="Sven Van de Velde" userId="00b08bc3e1e83696" providerId="LiveId" clId="{A25D7637-D0B6-4F5D-BABA-66A05ED2ACB9}" dt="2022-11-03T08:07:47.867" v="5474" actId="1038"/>
          <ac:spMkLst>
            <pc:docMk/>
            <pc:sldMk cId="3596223003" sldId="291"/>
            <ac:spMk id="64" creationId="{3CB6C8CE-9A3A-CF2A-44B5-3512F128522D}"/>
          </ac:spMkLst>
        </pc:spChg>
        <pc:spChg chg="mod">
          <ac:chgData name="Sven Van de Velde" userId="00b08bc3e1e83696" providerId="LiveId" clId="{A25D7637-D0B6-4F5D-BABA-66A05ED2ACB9}" dt="2022-11-03T07:22:34.477" v="3628"/>
          <ac:spMkLst>
            <pc:docMk/>
            <pc:sldMk cId="3596223003" sldId="291"/>
            <ac:spMk id="74" creationId="{1E474D6C-CFAB-0F81-FF95-6705E5817C80}"/>
          </ac:spMkLst>
        </pc:spChg>
        <pc:spChg chg="mod">
          <ac:chgData name="Sven Van de Velde" userId="00b08bc3e1e83696" providerId="LiveId" clId="{A25D7637-D0B6-4F5D-BABA-66A05ED2ACB9}" dt="2022-11-03T07:24:25.148" v="3659"/>
          <ac:spMkLst>
            <pc:docMk/>
            <pc:sldMk cId="3596223003" sldId="291"/>
            <ac:spMk id="76" creationId="{A17EFB2A-6247-C557-9FED-DCC626979442}"/>
          </ac:spMkLst>
        </pc:spChg>
        <pc:spChg chg="mod">
          <ac:chgData name="Sven Van de Velde" userId="00b08bc3e1e83696" providerId="LiveId" clId="{A25D7637-D0B6-4F5D-BABA-66A05ED2ACB9}" dt="2022-11-03T07:24:25.148" v="3659"/>
          <ac:spMkLst>
            <pc:docMk/>
            <pc:sldMk cId="3596223003" sldId="291"/>
            <ac:spMk id="90" creationId="{41149FF7-8E07-9DFF-CA48-F43F10AB9E41}"/>
          </ac:spMkLst>
        </pc:spChg>
        <pc:spChg chg="del">
          <ac:chgData name="Sven Van de Velde" userId="00b08bc3e1e83696" providerId="LiveId" clId="{A25D7637-D0B6-4F5D-BABA-66A05ED2ACB9}" dt="2022-11-03T07:22:10.590" v="3515" actId="478"/>
          <ac:spMkLst>
            <pc:docMk/>
            <pc:sldMk cId="3596223003" sldId="291"/>
            <ac:spMk id="98" creationId="{689E4B31-E8C4-BBE8-CD57-0A9AE5B4E830}"/>
          </ac:spMkLst>
        </pc:spChg>
        <pc:spChg chg="del">
          <ac:chgData name="Sven Van de Velde" userId="00b08bc3e1e83696" providerId="LiveId" clId="{A25D7637-D0B6-4F5D-BABA-66A05ED2ACB9}" dt="2022-11-03T07:22:10.590" v="3515" actId="478"/>
          <ac:spMkLst>
            <pc:docMk/>
            <pc:sldMk cId="3596223003" sldId="291"/>
            <ac:spMk id="99" creationId="{D1198E47-DE73-88E0-D378-6BF83BB531E7}"/>
          </ac:spMkLst>
        </pc:spChg>
        <pc:spChg chg="del">
          <ac:chgData name="Sven Van de Velde" userId="00b08bc3e1e83696" providerId="LiveId" clId="{A25D7637-D0B6-4F5D-BABA-66A05ED2ACB9}" dt="2022-11-03T07:22:10.590" v="3515" actId="478"/>
          <ac:spMkLst>
            <pc:docMk/>
            <pc:sldMk cId="3596223003" sldId="291"/>
            <ac:spMk id="103" creationId="{26220354-43F3-B5DD-0DB8-E3DD509A13AB}"/>
          </ac:spMkLst>
        </pc:spChg>
        <pc:spChg chg="add mod">
          <ac:chgData name="Sven Van de Velde" userId="00b08bc3e1e83696" providerId="LiveId" clId="{A25D7637-D0B6-4F5D-BABA-66A05ED2ACB9}" dt="2022-11-03T07:27:31.682" v="3750" actId="20577"/>
          <ac:spMkLst>
            <pc:docMk/>
            <pc:sldMk cId="3596223003" sldId="291"/>
            <ac:spMk id="110" creationId="{08358F29-BD6A-F03B-D5F4-F553291ECA3C}"/>
          </ac:spMkLst>
        </pc:spChg>
        <pc:spChg chg="add mod">
          <ac:chgData name="Sven Van de Velde" userId="00b08bc3e1e83696" providerId="LiveId" clId="{A25D7637-D0B6-4F5D-BABA-66A05ED2ACB9}" dt="2022-11-03T08:42:18.836" v="5971" actId="14100"/>
          <ac:spMkLst>
            <pc:docMk/>
            <pc:sldMk cId="3596223003" sldId="291"/>
            <ac:spMk id="111" creationId="{7A40495D-D96F-C72E-11BE-437EFDEE5073}"/>
          </ac:spMkLst>
        </pc:spChg>
        <pc:spChg chg="del">
          <ac:chgData name="Sven Van de Velde" userId="00b08bc3e1e83696" providerId="LiveId" clId="{A25D7637-D0B6-4F5D-BABA-66A05ED2ACB9}" dt="2022-11-03T07:22:10.590" v="3515" actId="478"/>
          <ac:spMkLst>
            <pc:docMk/>
            <pc:sldMk cId="3596223003" sldId="291"/>
            <ac:spMk id="898" creationId="{69B4F138-5EA9-2FDA-92C5-CF68574A5C2F}"/>
          </ac:spMkLst>
        </pc:spChg>
        <pc:spChg chg="mod">
          <ac:chgData name="Sven Van de Velde" userId="00b08bc3e1e83696" providerId="LiveId" clId="{A25D7637-D0B6-4F5D-BABA-66A05ED2ACB9}" dt="2022-11-03T07:32:19.674" v="3814" actId="20577"/>
          <ac:spMkLst>
            <pc:docMk/>
            <pc:sldMk cId="3596223003" sldId="291"/>
            <ac:spMk id="906" creationId="{FF4E7655-9BF7-E6CA-9ECA-B2740D78F4BA}"/>
          </ac:spMkLst>
        </pc:spChg>
        <pc:spChg chg="mod">
          <ac:chgData name="Sven Van de Velde" userId="00b08bc3e1e83696" providerId="LiveId" clId="{A25D7637-D0B6-4F5D-BABA-66A05ED2ACB9}" dt="2022-11-03T07:22:34.477" v="3628"/>
          <ac:spMkLst>
            <pc:docMk/>
            <pc:sldMk cId="3596223003" sldId="291"/>
            <ac:spMk id="907" creationId="{7338BDD0-8C05-D6ED-1EE7-199A943831F8}"/>
          </ac:spMkLst>
        </pc:spChg>
        <pc:spChg chg="mod">
          <ac:chgData name="Sven Van de Velde" userId="00b08bc3e1e83696" providerId="LiveId" clId="{A25D7637-D0B6-4F5D-BABA-66A05ED2ACB9}" dt="2022-11-03T07:23:48.338" v="3655" actId="207"/>
          <ac:spMkLst>
            <pc:docMk/>
            <pc:sldMk cId="3596223003" sldId="291"/>
            <ac:spMk id="925" creationId="{C24C1084-3981-1E3F-2525-B143FCC89F9D}"/>
          </ac:spMkLst>
        </pc:spChg>
        <pc:spChg chg="mod">
          <ac:chgData name="Sven Van de Velde" userId="00b08bc3e1e83696" providerId="LiveId" clId="{A25D7637-D0B6-4F5D-BABA-66A05ED2ACB9}" dt="2022-11-03T07:22:34.477" v="3628"/>
          <ac:spMkLst>
            <pc:docMk/>
            <pc:sldMk cId="3596223003" sldId="291"/>
            <ac:spMk id="926" creationId="{48A0260B-6912-690E-9F63-3149724D4F01}"/>
          </ac:spMkLst>
        </pc:spChg>
        <pc:spChg chg="mod">
          <ac:chgData name="Sven Van de Velde" userId="00b08bc3e1e83696" providerId="LiveId" clId="{A25D7637-D0B6-4F5D-BABA-66A05ED2ACB9}" dt="2022-11-03T08:09:02.559" v="5508" actId="20577"/>
          <ac:spMkLst>
            <pc:docMk/>
            <pc:sldMk cId="3596223003" sldId="291"/>
            <ac:spMk id="928" creationId="{DD5CA8F7-82DF-D291-694D-336B5F3C96B4}"/>
          </ac:spMkLst>
        </pc:spChg>
        <pc:spChg chg="mod">
          <ac:chgData name="Sven Van de Velde" userId="00b08bc3e1e83696" providerId="LiveId" clId="{A25D7637-D0B6-4F5D-BABA-66A05ED2ACB9}" dt="2022-11-03T07:22:34.477" v="3628"/>
          <ac:spMkLst>
            <pc:docMk/>
            <pc:sldMk cId="3596223003" sldId="291"/>
            <ac:spMk id="929" creationId="{A1D833A0-4BA6-8B82-7066-D32E34E1A3E5}"/>
          </ac:spMkLst>
        </pc:spChg>
        <pc:spChg chg="mod">
          <ac:chgData name="Sven Van de Velde" userId="00b08bc3e1e83696" providerId="LiveId" clId="{A25D7637-D0B6-4F5D-BABA-66A05ED2ACB9}" dt="2022-11-03T07:22:34.477" v="3628"/>
          <ac:spMkLst>
            <pc:docMk/>
            <pc:sldMk cId="3596223003" sldId="291"/>
            <ac:spMk id="932" creationId="{AFEE87A0-0212-A199-E4B3-86EA5F5431C5}"/>
          </ac:spMkLst>
        </pc:spChg>
        <pc:spChg chg="del">
          <ac:chgData name="Sven Van de Velde" userId="00b08bc3e1e83696" providerId="LiveId" clId="{A25D7637-D0B6-4F5D-BABA-66A05ED2ACB9}" dt="2022-11-03T07:22:10.590" v="3515" actId="478"/>
          <ac:spMkLst>
            <pc:docMk/>
            <pc:sldMk cId="3596223003" sldId="291"/>
            <ac:spMk id="936" creationId="{BE9AE9CE-EB0C-6659-63D5-83E662572975}"/>
          </ac:spMkLst>
        </pc:spChg>
        <pc:spChg chg="del">
          <ac:chgData name="Sven Van de Velde" userId="00b08bc3e1e83696" providerId="LiveId" clId="{A25D7637-D0B6-4F5D-BABA-66A05ED2ACB9}" dt="2022-11-03T07:22:10.590" v="3515" actId="478"/>
          <ac:spMkLst>
            <pc:docMk/>
            <pc:sldMk cId="3596223003" sldId="291"/>
            <ac:spMk id="937" creationId="{F42F28BB-FA68-EA56-0676-A0A89ADC71F2}"/>
          </ac:spMkLst>
        </pc:spChg>
        <pc:spChg chg="del">
          <ac:chgData name="Sven Van de Velde" userId="00b08bc3e1e83696" providerId="LiveId" clId="{A25D7637-D0B6-4F5D-BABA-66A05ED2ACB9}" dt="2022-11-03T07:22:10.590" v="3515" actId="478"/>
          <ac:spMkLst>
            <pc:docMk/>
            <pc:sldMk cId="3596223003" sldId="291"/>
            <ac:spMk id="939" creationId="{D4BB2208-611C-F2A4-8243-B978A855D0C5}"/>
          </ac:spMkLst>
        </pc:spChg>
        <pc:spChg chg="del">
          <ac:chgData name="Sven Van de Velde" userId="00b08bc3e1e83696" providerId="LiveId" clId="{A25D7637-D0B6-4F5D-BABA-66A05ED2ACB9}" dt="2022-11-03T07:22:10.590" v="3515" actId="478"/>
          <ac:spMkLst>
            <pc:docMk/>
            <pc:sldMk cId="3596223003" sldId="291"/>
            <ac:spMk id="940" creationId="{34EE017D-87AC-A251-736A-C6784E9CB92C}"/>
          </ac:spMkLst>
        </pc:spChg>
        <pc:spChg chg="del">
          <ac:chgData name="Sven Van de Velde" userId="00b08bc3e1e83696" providerId="LiveId" clId="{A25D7637-D0B6-4F5D-BABA-66A05ED2ACB9}" dt="2022-11-03T07:22:10.590" v="3515" actId="478"/>
          <ac:spMkLst>
            <pc:docMk/>
            <pc:sldMk cId="3596223003" sldId="291"/>
            <ac:spMk id="943" creationId="{8987F02C-631E-7421-75BF-E2F1E841A238}"/>
          </ac:spMkLst>
        </pc:spChg>
        <pc:spChg chg="del">
          <ac:chgData name="Sven Van de Velde" userId="00b08bc3e1e83696" providerId="LiveId" clId="{A25D7637-D0B6-4F5D-BABA-66A05ED2ACB9}" dt="2022-11-03T07:22:10.590" v="3515" actId="478"/>
          <ac:spMkLst>
            <pc:docMk/>
            <pc:sldMk cId="3596223003" sldId="291"/>
            <ac:spMk id="947" creationId="{9CA98FF0-482D-D5C0-87A5-D725130111C3}"/>
          </ac:spMkLst>
        </pc:spChg>
        <pc:spChg chg="mod">
          <ac:chgData name="Sven Van de Velde" userId="00b08bc3e1e83696" providerId="LiveId" clId="{A25D7637-D0B6-4F5D-BABA-66A05ED2ACB9}" dt="2022-11-03T07:26:40.165" v="3672"/>
          <ac:spMkLst>
            <pc:docMk/>
            <pc:sldMk cId="3596223003" sldId="291"/>
            <ac:spMk id="960" creationId="{3BFFDACD-2C9F-6957-7218-5D187BB13976}"/>
          </ac:spMkLst>
        </pc:spChg>
        <pc:spChg chg="mod">
          <ac:chgData name="Sven Van de Velde" userId="00b08bc3e1e83696" providerId="LiveId" clId="{A25D7637-D0B6-4F5D-BABA-66A05ED2ACB9}" dt="2022-11-03T07:26:40.165" v="3672"/>
          <ac:spMkLst>
            <pc:docMk/>
            <pc:sldMk cId="3596223003" sldId="291"/>
            <ac:spMk id="961" creationId="{7342F2EC-CF68-A70E-EBB2-D4775FCE2AF1}"/>
          </ac:spMkLst>
        </pc:spChg>
        <pc:spChg chg="add mod">
          <ac:chgData name="Sven Van de Velde" userId="00b08bc3e1e83696" providerId="LiveId" clId="{A25D7637-D0B6-4F5D-BABA-66A05ED2ACB9}" dt="2022-11-03T11:28:14.110" v="7772" actId="207"/>
          <ac:spMkLst>
            <pc:docMk/>
            <pc:sldMk cId="3596223003" sldId="291"/>
            <ac:spMk id="965" creationId="{FC3DBFFC-9ED1-7C11-8DB5-B065A7DC7045}"/>
          </ac:spMkLst>
        </pc:spChg>
        <pc:spChg chg="mod">
          <ac:chgData name="Sven Van de Velde" userId="00b08bc3e1e83696" providerId="LiveId" clId="{A25D7637-D0B6-4F5D-BABA-66A05ED2ACB9}" dt="2022-11-03T07:30:44.804" v="3808" actId="20577"/>
          <ac:spMkLst>
            <pc:docMk/>
            <pc:sldMk cId="3596223003" sldId="291"/>
            <ac:spMk id="974" creationId="{64E1FD6C-A09D-2B6D-5B78-BCFF2AFD3868}"/>
          </ac:spMkLst>
        </pc:spChg>
        <pc:spChg chg="mod">
          <ac:chgData name="Sven Van de Velde" userId="00b08bc3e1e83696" providerId="LiveId" clId="{A25D7637-D0B6-4F5D-BABA-66A05ED2ACB9}" dt="2022-11-03T07:26:40.165" v="3672"/>
          <ac:spMkLst>
            <pc:docMk/>
            <pc:sldMk cId="3596223003" sldId="291"/>
            <ac:spMk id="975" creationId="{A6686856-77C9-177F-BCA9-270FF95E175C}"/>
          </ac:spMkLst>
        </pc:spChg>
        <pc:spChg chg="del">
          <ac:chgData name="Sven Van de Velde" userId="00b08bc3e1e83696" providerId="LiveId" clId="{A25D7637-D0B6-4F5D-BABA-66A05ED2ACB9}" dt="2022-11-03T07:22:10.590" v="3515" actId="478"/>
          <ac:spMkLst>
            <pc:docMk/>
            <pc:sldMk cId="3596223003" sldId="291"/>
            <ac:spMk id="980" creationId="{3DE2FF3B-8C0C-CADC-18AE-52EDEC1F7D3D}"/>
          </ac:spMkLst>
        </pc:spChg>
        <pc:spChg chg="del">
          <ac:chgData name="Sven Van de Velde" userId="00b08bc3e1e83696" providerId="LiveId" clId="{A25D7637-D0B6-4F5D-BABA-66A05ED2ACB9}" dt="2022-11-03T07:22:10.590" v="3515" actId="478"/>
          <ac:spMkLst>
            <pc:docMk/>
            <pc:sldMk cId="3596223003" sldId="291"/>
            <ac:spMk id="981" creationId="{C2F28225-1CE3-5F82-D748-6023240F475E}"/>
          </ac:spMkLst>
        </pc:spChg>
        <pc:spChg chg="del">
          <ac:chgData name="Sven Van de Velde" userId="00b08bc3e1e83696" providerId="LiveId" clId="{A25D7637-D0B6-4F5D-BABA-66A05ED2ACB9}" dt="2022-11-03T07:22:10.590" v="3515" actId="478"/>
          <ac:spMkLst>
            <pc:docMk/>
            <pc:sldMk cId="3596223003" sldId="291"/>
            <ac:spMk id="985" creationId="{B3DBD5F3-06A4-81E0-57E0-592589134CCA}"/>
          </ac:spMkLst>
        </pc:spChg>
        <pc:spChg chg="mod">
          <ac:chgData name="Sven Van de Velde" userId="00b08bc3e1e83696" providerId="LiveId" clId="{A25D7637-D0B6-4F5D-BABA-66A05ED2ACB9}" dt="2022-11-03T07:30:49.949" v="3810" actId="20577"/>
          <ac:spMkLst>
            <pc:docMk/>
            <pc:sldMk cId="3596223003" sldId="291"/>
            <ac:spMk id="989" creationId="{E8E3FB1A-4CC9-2A2F-B0E1-9A565ECBEC94}"/>
          </ac:spMkLst>
        </pc:spChg>
        <pc:spChg chg="mod">
          <ac:chgData name="Sven Van de Velde" userId="00b08bc3e1e83696" providerId="LiveId" clId="{A25D7637-D0B6-4F5D-BABA-66A05ED2ACB9}" dt="2022-11-03T07:29:09.537" v="3769" actId="207"/>
          <ac:spMkLst>
            <pc:docMk/>
            <pc:sldMk cId="3596223003" sldId="291"/>
            <ac:spMk id="990" creationId="{46630A6C-9A74-68C0-4B80-6FEB074D1746}"/>
          </ac:spMkLst>
        </pc:spChg>
        <pc:spChg chg="mod">
          <ac:chgData name="Sven Van de Velde" userId="00b08bc3e1e83696" providerId="LiveId" clId="{A25D7637-D0B6-4F5D-BABA-66A05ED2ACB9}" dt="2022-11-03T07:26:40.165" v="3672"/>
          <ac:spMkLst>
            <pc:docMk/>
            <pc:sldMk cId="3596223003" sldId="291"/>
            <ac:spMk id="1007" creationId="{7ADD8099-BC35-4327-3797-33BB94793FE4}"/>
          </ac:spMkLst>
        </pc:spChg>
        <pc:spChg chg="mod">
          <ac:chgData name="Sven Van de Velde" userId="00b08bc3e1e83696" providerId="LiveId" clId="{A25D7637-D0B6-4F5D-BABA-66A05ED2ACB9}" dt="2022-11-03T07:26:40.165" v="3672"/>
          <ac:spMkLst>
            <pc:docMk/>
            <pc:sldMk cId="3596223003" sldId="291"/>
            <ac:spMk id="1008" creationId="{51C1EFB1-4E7B-25BD-1B8D-5054A67C2D44}"/>
          </ac:spMkLst>
        </pc:spChg>
        <pc:spChg chg="del">
          <ac:chgData name="Sven Van de Velde" userId="00b08bc3e1e83696" providerId="LiveId" clId="{A25D7637-D0B6-4F5D-BABA-66A05ED2ACB9}" dt="2022-11-03T07:22:10.590" v="3515" actId="478"/>
          <ac:spMkLst>
            <pc:docMk/>
            <pc:sldMk cId="3596223003" sldId="291"/>
            <ac:spMk id="1013" creationId="{3C9C9F21-644A-0B58-C3B7-7862FAED14D4}"/>
          </ac:spMkLst>
        </pc:spChg>
        <pc:spChg chg="del">
          <ac:chgData name="Sven Van de Velde" userId="00b08bc3e1e83696" providerId="LiveId" clId="{A25D7637-D0B6-4F5D-BABA-66A05ED2ACB9}" dt="2022-11-03T07:22:10.590" v="3515" actId="478"/>
          <ac:spMkLst>
            <pc:docMk/>
            <pc:sldMk cId="3596223003" sldId="291"/>
            <ac:spMk id="1014" creationId="{D3DD73EF-501E-B87A-0CCD-4E6E8A9C8A3A}"/>
          </ac:spMkLst>
        </pc:spChg>
        <pc:spChg chg="del">
          <ac:chgData name="Sven Van de Velde" userId="00b08bc3e1e83696" providerId="LiveId" clId="{A25D7637-D0B6-4F5D-BABA-66A05ED2ACB9}" dt="2022-11-03T07:22:10.590" v="3515" actId="478"/>
          <ac:spMkLst>
            <pc:docMk/>
            <pc:sldMk cId="3596223003" sldId="291"/>
            <ac:spMk id="1018" creationId="{A326D836-0507-B077-0BC8-2F9243F4AF0A}"/>
          </ac:spMkLst>
        </pc:spChg>
        <pc:spChg chg="mod">
          <ac:chgData name="Sven Van de Velde" userId="00b08bc3e1e83696" providerId="LiveId" clId="{A25D7637-D0B6-4F5D-BABA-66A05ED2ACB9}" dt="2022-11-03T07:26:40.165" v="3672"/>
          <ac:spMkLst>
            <pc:docMk/>
            <pc:sldMk cId="3596223003" sldId="291"/>
            <ac:spMk id="1028" creationId="{D20BD4BC-C049-99E4-2364-4E5545E3676C}"/>
          </ac:spMkLst>
        </pc:spChg>
        <pc:spChg chg="mod">
          <ac:chgData name="Sven Van de Velde" userId="00b08bc3e1e83696" providerId="LiveId" clId="{A25D7637-D0B6-4F5D-BABA-66A05ED2ACB9}" dt="2022-11-03T07:26:40.165" v="3672"/>
          <ac:spMkLst>
            <pc:docMk/>
            <pc:sldMk cId="3596223003" sldId="291"/>
            <ac:spMk id="1029" creationId="{9D3E41F1-4BF2-567A-CA0D-75F859142DC7}"/>
          </ac:spMkLst>
        </pc:spChg>
        <pc:spChg chg="mod">
          <ac:chgData name="Sven Van de Velde" userId="00b08bc3e1e83696" providerId="LiveId" clId="{A25D7637-D0B6-4F5D-BABA-66A05ED2ACB9}" dt="2022-11-03T07:26:40.165" v="3672"/>
          <ac:spMkLst>
            <pc:docMk/>
            <pc:sldMk cId="3596223003" sldId="291"/>
            <ac:spMk id="1044" creationId="{66181C24-707F-0D33-23E7-D4A40DBDEB42}"/>
          </ac:spMkLst>
        </pc:spChg>
        <pc:spChg chg="mod">
          <ac:chgData name="Sven Van de Velde" userId="00b08bc3e1e83696" providerId="LiveId" clId="{A25D7637-D0B6-4F5D-BABA-66A05ED2ACB9}" dt="2022-11-03T07:26:40.165" v="3672"/>
          <ac:spMkLst>
            <pc:docMk/>
            <pc:sldMk cId="3596223003" sldId="291"/>
            <ac:spMk id="1045" creationId="{8E845E89-020D-1351-4E2A-F0C8EDFE044F}"/>
          </ac:spMkLst>
        </pc:spChg>
        <pc:spChg chg="mod">
          <ac:chgData name="Sven Van de Velde" userId="00b08bc3e1e83696" providerId="LiveId" clId="{A25D7637-D0B6-4F5D-BABA-66A05ED2ACB9}" dt="2022-11-03T07:22:22.845" v="3627" actId="1035"/>
          <ac:spMkLst>
            <pc:docMk/>
            <pc:sldMk cId="3596223003" sldId="291"/>
            <ac:spMk id="1046" creationId="{11454F2F-06F3-DD5F-42FC-29719A1035F1}"/>
          </ac:spMkLst>
        </pc:spChg>
        <pc:spChg chg="mod">
          <ac:chgData name="Sven Van de Velde" userId="00b08bc3e1e83696" providerId="LiveId" clId="{A25D7637-D0B6-4F5D-BABA-66A05ED2ACB9}" dt="2022-11-03T08:42:18.836" v="5971" actId="14100"/>
          <ac:spMkLst>
            <pc:docMk/>
            <pc:sldMk cId="3596223003" sldId="291"/>
            <ac:spMk id="1047" creationId="{D5424CCA-C00A-2253-AF9C-CB7A2FB634FD}"/>
          </ac:spMkLst>
        </pc:spChg>
        <pc:spChg chg="mod">
          <ac:chgData name="Sven Van de Velde" userId="00b08bc3e1e83696" providerId="LiveId" clId="{A25D7637-D0B6-4F5D-BABA-66A05ED2ACB9}" dt="2022-11-03T11:28:14.110" v="7772" actId="207"/>
          <ac:spMkLst>
            <pc:docMk/>
            <pc:sldMk cId="3596223003" sldId="291"/>
            <ac:spMk id="1051" creationId="{90A2CE4D-842D-0C43-994B-D7DCD4A3DC8B}"/>
          </ac:spMkLst>
        </pc:spChg>
        <pc:spChg chg="mod">
          <ac:chgData name="Sven Van de Velde" userId="00b08bc3e1e83696" providerId="LiveId" clId="{A25D7637-D0B6-4F5D-BABA-66A05ED2ACB9}" dt="2022-11-03T08:08:58.295" v="5507" actId="20577"/>
          <ac:spMkLst>
            <pc:docMk/>
            <pc:sldMk cId="3596223003" sldId="291"/>
            <ac:spMk id="1056" creationId="{1071A0BC-B65F-0F1D-67BC-4ADD04946A47}"/>
          </ac:spMkLst>
        </pc:spChg>
        <pc:spChg chg="mod">
          <ac:chgData name="Sven Van de Velde" userId="00b08bc3e1e83696" providerId="LiveId" clId="{A25D7637-D0B6-4F5D-BABA-66A05ED2ACB9}" dt="2022-11-03T07:26:40.165" v="3672"/>
          <ac:spMkLst>
            <pc:docMk/>
            <pc:sldMk cId="3596223003" sldId="291"/>
            <ac:spMk id="1057" creationId="{5806E917-0CF8-6DDB-9DF2-6F70A8BF2A08}"/>
          </ac:spMkLst>
        </pc:spChg>
        <pc:spChg chg="mod">
          <ac:chgData name="Sven Van de Velde" userId="00b08bc3e1e83696" providerId="LiveId" clId="{A25D7637-D0B6-4F5D-BABA-66A05ED2ACB9}" dt="2022-11-03T07:33:24.964" v="3833" actId="207"/>
          <ac:spMkLst>
            <pc:docMk/>
            <pc:sldMk cId="3596223003" sldId="291"/>
            <ac:spMk id="1059" creationId="{3E4D67C9-48BE-BA8A-48CB-92B1E825EC67}"/>
          </ac:spMkLst>
        </pc:spChg>
        <pc:spChg chg="mod">
          <ac:chgData name="Sven Van de Velde" userId="00b08bc3e1e83696" providerId="LiveId" clId="{A25D7637-D0B6-4F5D-BABA-66A05ED2ACB9}" dt="2022-11-03T07:29:02.277" v="3767" actId="207"/>
          <ac:spMkLst>
            <pc:docMk/>
            <pc:sldMk cId="3596223003" sldId="291"/>
            <ac:spMk id="1060" creationId="{4C1B54B2-4646-202B-55EB-4A9DD43F66AB}"/>
          </ac:spMkLst>
        </pc:spChg>
        <pc:spChg chg="mod">
          <ac:chgData name="Sven Van de Velde" userId="00b08bc3e1e83696" providerId="LiveId" clId="{A25D7637-D0B6-4F5D-BABA-66A05ED2ACB9}" dt="2022-11-03T07:23:23.748" v="3650" actId="207"/>
          <ac:spMkLst>
            <pc:docMk/>
            <pc:sldMk cId="3596223003" sldId="291"/>
            <ac:spMk id="1071" creationId="{A035084B-85A1-2247-68AE-617980602E14}"/>
          </ac:spMkLst>
        </pc:spChg>
        <pc:spChg chg="mod">
          <ac:chgData name="Sven Van de Velde" userId="00b08bc3e1e83696" providerId="LiveId" clId="{A25D7637-D0B6-4F5D-BABA-66A05ED2ACB9}" dt="2022-11-03T07:26:40.165" v="3672"/>
          <ac:spMkLst>
            <pc:docMk/>
            <pc:sldMk cId="3596223003" sldId="291"/>
            <ac:spMk id="1078" creationId="{2F174A90-E689-8170-0158-00CAB2985804}"/>
          </ac:spMkLst>
        </pc:spChg>
        <pc:spChg chg="mod">
          <ac:chgData name="Sven Van de Velde" userId="00b08bc3e1e83696" providerId="LiveId" clId="{A25D7637-D0B6-4F5D-BABA-66A05ED2ACB9}" dt="2022-11-03T07:26:40.165" v="3672"/>
          <ac:spMkLst>
            <pc:docMk/>
            <pc:sldMk cId="3596223003" sldId="291"/>
            <ac:spMk id="1079" creationId="{518FA7BD-4C55-523A-77B6-ADE523A14FA1}"/>
          </ac:spMkLst>
        </pc:spChg>
        <pc:spChg chg="mod">
          <ac:chgData name="Sven Van de Velde" userId="00b08bc3e1e83696" providerId="LiveId" clId="{A25D7637-D0B6-4F5D-BABA-66A05ED2ACB9}" dt="2022-11-03T07:26:40.165" v="3672"/>
          <ac:spMkLst>
            <pc:docMk/>
            <pc:sldMk cId="3596223003" sldId="291"/>
            <ac:spMk id="1085" creationId="{A861725F-5889-60B5-E69B-F5ADC354DA8E}"/>
          </ac:spMkLst>
        </pc:spChg>
        <pc:spChg chg="mod">
          <ac:chgData name="Sven Van de Velde" userId="00b08bc3e1e83696" providerId="LiveId" clId="{A25D7637-D0B6-4F5D-BABA-66A05ED2ACB9}" dt="2022-11-03T07:26:40.165" v="3672"/>
          <ac:spMkLst>
            <pc:docMk/>
            <pc:sldMk cId="3596223003" sldId="291"/>
            <ac:spMk id="1086" creationId="{FF9608C7-0BCC-2617-1458-49ED1B3B9A32}"/>
          </ac:spMkLst>
        </pc:spChg>
        <pc:spChg chg="mod">
          <ac:chgData name="Sven Van de Velde" userId="00b08bc3e1e83696" providerId="LiveId" clId="{A25D7637-D0B6-4F5D-BABA-66A05ED2ACB9}" dt="2022-11-03T07:27:17.467" v="3708"/>
          <ac:spMkLst>
            <pc:docMk/>
            <pc:sldMk cId="3596223003" sldId="291"/>
            <ac:spMk id="1088" creationId="{AC2A9996-5237-FBD7-4FDB-74EA804C7089}"/>
          </ac:spMkLst>
        </pc:spChg>
        <pc:spChg chg="mod">
          <ac:chgData name="Sven Van de Velde" userId="00b08bc3e1e83696" providerId="LiveId" clId="{A25D7637-D0B6-4F5D-BABA-66A05ED2ACB9}" dt="2022-11-03T07:27:17.467" v="3708"/>
          <ac:spMkLst>
            <pc:docMk/>
            <pc:sldMk cId="3596223003" sldId="291"/>
            <ac:spMk id="1089" creationId="{14AE9C0B-7FE4-C536-2FC2-3957B953E3F2}"/>
          </ac:spMkLst>
        </pc:spChg>
        <pc:spChg chg="add mod">
          <ac:chgData name="Sven Van de Velde" userId="00b08bc3e1e83696" providerId="LiveId" clId="{A25D7637-D0B6-4F5D-BABA-66A05ED2ACB9}" dt="2022-11-03T07:27:44.288" v="3754" actId="20577"/>
          <ac:spMkLst>
            <pc:docMk/>
            <pc:sldMk cId="3596223003" sldId="291"/>
            <ac:spMk id="1090" creationId="{FC07807A-DDCE-E8DD-1260-866B0AAC78AA}"/>
          </ac:spMkLst>
        </pc:spChg>
        <pc:spChg chg="add mod">
          <ac:chgData name="Sven Van de Velde" userId="00b08bc3e1e83696" providerId="LiveId" clId="{A25D7637-D0B6-4F5D-BABA-66A05ED2ACB9}" dt="2022-11-03T08:42:18.836" v="5971" actId="14100"/>
          <ac:spMkLst>
            <pc:docMk/>
            <pc:sldMk cId="3596223003" sldId="291"/>
            <ac:spMk id="1091" creationId="{B96568FD-E6F4-214B-95F5-E323DE82A441}"/>
          </ac:spMkLst>
        </pc:spChg>
        <pc:spChg chg="mod">
          <ac:chgData name="Sven Van de Velde" userId="00b08bc3e1e83696" providerId="LiveId" clId="{A25D7637-D0B6-4F5D-BABA-66A05ED2ACB9}" dt="2022-11-03T07:27:36.432" v="3751"/>
          <ac:spMkLst>
            <pc:docMk/>
            <pc:sldMk cId="3596223003" sldId="291"/>
            <ac:spMk id="1093" creationId="{A1F8AC99-8559-7670-C0CA-C92DB5A1690E}"/>
          </ac:spMkLst>
        </pc:spChg>
        <pc:spChg chg="mod">
          <ac:chgData name="Sven Van de Velde" userId="00b08bc3e1e83696" providerId="LiveId" clId="{A25D7637-D0B6-4F5D-BABA-66A05ED2ACB9}" dt="2022-11-03T07:27:36.432" v="3751"/>
          <ac:spMkLst>
            <pc:docMk/>
            <pc:sldMk cId="3596223003" sldId="291"/>
            <ac:spMk id="1094" creationId="{BFBCB506-3D9E-9BC3-C0C1-1F84B7996724}"/>
          </ac:spMkLst>
        </pc:spChg>
        <pc:spChg chg="add mod">
          <ac:chgData name="Sven Van de Velde" userId="00b08bc3e1e83696" providerId="LiveId" clId="{A25D7637-D0B6-4F5D-BABA-66A05ED2ACB9}" dt="2022-11-03T11:28:14.110" v="7772" actId="207"/>
          <ac:spMkLst>
            <pc:docMk/>
            <pc:sldMk cId="3596223003" sldId="291"/>
            <ac:spMk id="1095" creationId="{01BDD4F7-5AD0-0175-DCB4-8275E51A8964}"/>
          </ac:spMkLst>
        </pc:spChg>
        <pc:spChg chg="mod">
          <ac:chgData name="Sven Van de Velde" userId="00b08bc3e1e83696" providerId="LiveId" clId="{A25D7637-D0B6-4F5D-BABA-66A05ED2ACB9}" dt="2022-11-03T07:30:35.646" v="3806" actId="20577"/>
          <ac:spMkLst>
            <pc:docMk/>
            <pc:sldMk cId="3596223003" sldId="291"/>
            <ac:spMk id="1097" creationId="{3581E692-8CB3-1560-922B-92A7DA7767DC}"/>
          </ac:spMkLst>
        </pc:spChg>
        <pc:spChg chg="mod">
          <ac:chgData name="Sven Van de Velde" userId="00b08bc3e1e83696" providerId="LiveId" clId="{A25D7637-D0B6-4F5D-BABA-66A05ED2ACB9}" dt="2022-11-03T07:27:36.432" v="3751"/>
          <ac:spMkLst>
            <pc:docMk/>
            <pc:sldMk cId="3596223003" sldId="291"/>
            <ac:spMk id="1098" creationId="{77396A37-820A-A72E-9A66-C824FEB87C9D}"/>
          </ac:spMkLst>
        </pc:spChg>
        <pc:spChg chg="mod">
          <ac:chgData name="Sven Van de Velde" userId="00b08bc3e1e83696" providerId="LiveId" clId="{A25D7637-D0B6-4F5D-BABA-66A05ED2ACB9}" dt="2022-11-03T07:27:36.432" v="3751"/>
          <ac:spMkLst>
            <pc:docMk/>
            <pc:sldMk cId="3596223003" sldId="291"/>
            <ac:spMk id="1100" creationId="{9A9C76E1-6D79-A4D3-7DA9-F964996EB802}"/>
          </ac:spMkLst>
        </pc:spChg>
        <pc:spChg chg="mod">
          <ac:chgData name="Sven Van de Velde" userId="00b08bc3e1e83696" providerId="LiveId" clId="{A25D7637-D0B6-4F5D-BABA-66A05ED2ACB9}" dt="2022-11-03T07:27:36.432" v="3751"/>
          <ac:spMkLst>
            <pc:docMk/>
            <pc:sldMk cId="3596223003" sldId="291"/>
            <ac:spMk id="1101" creationId="{D968FF20-69C8-2529-3EC8-2402D6F2247D}"/>
          </ac:spMkLst>
        </pc:spChg>
        <pc:spChg chg="mod">
          <ac:chgData name="Sven Van de Velde" userId="00b08bc3e1e83696" providerId="LiveId" clId="{A25D7637-D0B6-4F5D-BABA-66A05ED2ACB9}" dt="2022-11-03T07:27:36.432" v="3751"/>
          <ac:spMkLst>
            <pc:docMk/>
            <pc:sldMk cId="3596223003" sldId="291"/>
            <ac:spMk id="1103" creationId="{74503547-3028-8063-789F-581C5E72E2C0}"/>
          </ac:spMkLst>
        </pc:spChg>
        <pc:spChg chg="mod">
          <ac:chgData name="Sven Van de Velde" userId="00b08bc3e1e83696" providerId="LiveId" clId="{A25D7637-D0B6-4F5D-BABA-66A05ED2ACB9}" dt="2022-11-03T07:27:36.432" v="3751"/>
          <ac:spMkLst>
            <pc:docMk/>
            <pc:sldMk cId="3596223003" sldId="291"/>
            <ac:spMk id="1104" creationId="{48E971D1-D56A-FAAB-2644-6EC2ED6D8B71}"/>
          </ac:spMkLst>
        </pc:spChg>
        <pc:spChg chg="mod">
          <ac:chgData name="Sven Van de Velde" userId="00b08bc3e1e83696" providerId="LiveId" clId="{A25D7637-D0B6-4F5D-BABA-66A05ED2ACB9}" dt="2022-11-03T07:27:36.432" v="3751"/>
          <ac:spMkLst>
            <pc:docMk/>
            <pc:sldMk cId="3596223003" sldId="291"/>
            <ac:spMk id="1106" creationId="{7B7812AF-16F7-8AAA-184E-6A57695CB9D9}"/>
          </ac:spMkLst>
        </pc:spChg>
        <pc:spChg chg="mod">
          <ac:chgData name="Sven Van de Velde" userId="00b08bc3e1e83696" providerId="LiveId" clId="{A25D7637-D0B6-4F5D-BABA-66A05ED2ACB9}" dt="2022-11-03T07:27:36.432" v="3751"/>
          <ac:spMkLst>
            <pc:docMk/>
            <pc:sldMk cId="3596223003" sldId="291"/>
            <ac:spMk id="1107" creationId="{E44A94CB-B8B5-6DCB-B163-325123FABFE3}"/>
          </ac:spMkLst>
        </pc:spChg>
        <pc:spChg chg="mod">
          <ac:chgData name="Sven Van de Velde" userId="00b08bc3e1e83696" providerId="LiveId" clId="{A25D7637-D0B6-4F5D-BABA-66A05ED2ACB9}" dt="2022-11-03T08:09:06.982" v="5509" actId="20577"/>
          <ac:spMkLst>
            <pc:docMk/>
            <pc:sldMk cId="3596223003" sldId="291"/>
            <ac:spMk id="1109" creationId="{0153512E-4E22-0B5E-1197-A89A0F809435}"/>
          </ac:spMkLst>
        </pc:spChg>
        <pc:spChg chg="mod">
          <ac:chgData name="Sven Van de Velde" userId="00b08bc3e1e83696" providerId="LiveId" clId="{A25D7637-D0B6-4F5D-BABA-66A05ED2ACB9}" dt="2022-11-03T07:27:36.432" v="3751"/>
          <ac:spMkLst>
            <pc:docMk/>
            <pc:sldMk cId="3596223003" sldId="291"/>
            <ac:spMk id="1110" creationId="{8E16C201-98AB-FBB9-6C94-5D6B3C365ED9}"/>
          </ac:spMkLst>
        </pc:spChg>
        <pc:spChg chg="mod">
          <ac:chgData name="Sven Van de Velde" userId="00b08bc3e1e83696" providerId="LiveId" clId="{A25D7637-D0B6-4F5D-BABA-66A05ED2ACB9}" dt="2022-11-03T07:27:36.432" v="3751"/>
          <ac:spMkLst>
            <pc:docMk/>
            <pc:sldMk cId="3596223003" sldId="291"/>
            <ac:spMk id="1112" creationId="{F6B595D1-C6A9-F010-D754-DF9466DF2922}"/>
          </ac:spMkLst>
        </pc:spChg>
        <pc:spChg chg="mod">
          <ac:chgData name="Sven Van de Velde" userId="00b08bc3e1e83696" providerId="LiveId" clId="{A25D7637-D0B6-4F5D-BABA-66A05ED2ACB9}" dt="2022-11-03T07:27:36.432" v="3751"/>
          <ac:spMkLst>
            <pc:docMk/>
            <pc:sldMk cId="3596223003" sldId="291"/>
            <ac:spMk id="1113" creationId="{B2D0307F-1AC2-53A2-A0F7-8E25F15B7779}"/>
          </ac:spMkLst>
        </pc:spChg>
        <pc:spChg chg="mod">
          <ac:chgData name="Sven Van de Velde" userId="00b08bc3e1e83696" providerId="LiveId" clId="{A25D7637-D0B6-4F5D-BABA-66A05ED2ACB9}" dt="2022-11-03T07:27:36.432" v="3751"/>
          <ac:spMkLst>
            <pc:docMk/>
            <pc:sldMk cId="3596223003" sldId="291"/>
            <ac:spMk id="1115" creationId="{1FF84232-E91A-962B-9C26-E9861F22B7B3}"/>
          </ac:spMkLst>
        </pc:spChg>
        <pc:spChg chg="mod">
          <ac:chgData name="Sven Van de Velde" userId="00b08bc3e1e83696" providerId="LiveId" clId="{A25D7637-D0B6-4F5D-BABA-66A05ED2ACB9}" dt="2022-11-03T07:27:36.432" v="3751"/>
          <ac:spMkLst>
            <pc:docMk/>
            <pc:sldMk cId="3596223003" sldId="291"/>
            <ac:spMk id="1116" creationId="{5D6606F7-B485-D26E-E94A-C2BC2FED2D4D}"/>
          </ac:spMkLst>
        </pc:spChg>
        <pc:spChg chg="mod">
          <ac:chgData name="Sven Van de Velde" userId="00b08bc3e1e83696" providerId="LiveId" clId="{A25D7637-D0B6-4F5D-BABA-66A05ED2ACB9}" dt="2022-11-03T07:27:36.432" v="3751"/>
          <ac:spMkLst>
            <pc:docMk/>
            <pc:sldMk cId="3596223003" sldId="291"/>
            <ac:spMk id="1118" creationId="{65911C4E-49D5-1565-8DA1-1270C0CB7B73}"/>
          </ac:spMkLst>
        </pc:spChg>
        <pc:spChg chg="mod">
          <ac:chgData name="Sven Van de Velde" userId="00b08bc3e1e83696" providerId="LiveId" clId="{A25D7637-D0B6-4F5D-BABA-66A05ED2ACB9}" dt="2022-11-03T07:27:36.432" v="3751"/>
          <ac:spMkLst>
            <pc:docMk/>
            <pc:sldMk cId="3596223003" sldId="291"/>
            <ac:spMk id="1119" creationId="{25CF4227-DF6B-40F0-4395-5C7E5B4F53CB}"/>
          </ac:spMkLst>
        </pc:spChg>
        <pc:spChg chg="mod">
          <ac:chgData name="Sven Van de Velde" userId="00b08bc3e1e83696" providerId="LiveId" clId="{A25D7637-D0B6-4F5D-BABA-66A05ED2ACB9}" dt="2022-11-03T07:28:33.325" v="3765"/>
          <ac:spMkLst>
            <pc:docMk/>
            <pc:sldMk cId="3596223003" sldId="291"/>
            <ac:spMk id="1124" creationId="{52C41EFC-D1A7-525F-3D69-6E4DB1FD1FB6}"/>
          </ac:spMkLst>
        </pc:spChg>
        <pc:spChg chg="mod">
          <ac:chgData name="Sven Van de Velde" userId="00b08bc3e1e83696" providerId="LiveId" clId="{A25D7637-D0B6-4F5D-BABA-66A05ED2ACB9}" dt="2022-11-03T07:28:33.325" v="3765"/>
          <ac:spMkLst>
            <pc:docMk/>
            <pc:sldMk cId="3596223003" sldId="291"/>
            <ac:spMk id="1125" creationId="{38E532C0-2456-D1F9-F7A6-2431DAFE718A}"/>
          </ac:spMkLst>
        </pc:spChg>
        <pc:spChg chg="add mod">
          <ac:chgData name="Sven Van de Velde" userId="00b08bc3e1e83696" providerId="LiveId" clId="{A25D7637-D0B6-4F5D-BABA-66A05ED2ACB9}" dt="2022-11-03T07:29:34.902" v="3794" actId="20577"/>
          <ac:spMkLst>
            <pc:docMk/>
            <pc:sldMk cId="3596223003" sldId="291"/>
            <ac:spMk id="1129" creationId="{26FFF7F2-44A8-C9DE-4B91-E0371322B47C}"/>
          </ac:spMkLst>
        </pc:spChg>
        <pc:spChg chg="add mod">
          <ac:chgData name="Sven Van de Velde" userId="00b08bc3e1e83696" providerId="LiveId" clId="{A25D7637-D0B6-4F5D-BABA-66A05ED2ACB9}" dt="2022-11-03T08:42:18.836" v="5971" actId="14100"/>
          <ac:spMkLst>
            <pc:docMk/>
            <pc:sldMk cId="3596223003" sldId="291"/>
            <ac:spMk id="1130" creationId="{3359B503-D539-B745-70BB-36E6AB454D79}"/>
          </ac:spMkLst>
        </pc:spChg>
        <pc:spChg chg="mod">
          <ac:chgData name="Sven Van de Velde" userId="00b08bc3e1e83696" providerId="LiveId" clId="{A25D7637-D0B6-4F5D-BABA-66A05ED2ACB9}" dt="2022-11-03T07:29:24.041" v="3773"/>
          <ac:spMkLst>
            <pc:docMk/>
            <pc:sldMk cId="3596223003" sldId="291"/>
            <ac:spMk id="1132" creationId="{17B3B802-CD03-121D-661F-A54677224927}"/>
          </ac:spMkLst>
        </pc:spChg>
        <pc:spChg chg="mod">
          <ac:chgData name="Sven Van de Velde" userId="00b08bc3e1e83696" providerId="LiveId" clId="{A25D7637-D0B6-4F5D-BABA-66A05ED2ACB9}" dt="2022-11-03T07:29:24.041" v="3773"/>
          <ac:spMkLst>
            <pc:docMk/>
            <pc:sldMk cId="3596223003" sldId="291"/>
            <ac:spMk id="1133" creationId="{CDC86BC0-3684-B559-29FA-4F8CE21614D5}"/>
          </ac:spMkLst>
        </pc:spChg>
        <pc:spChg chg="add mod">
          <ac:chgData name="Sven Van de Velde" userId="00b08bc3e1e83696" providerId="LiveId" clId="{A25D7637-D0B6-4F5D-BABA-66A05ED2ACB9}" dt="2022-11-03T11:28:14.110" v="7772" actId="207"/>
          <ac:spMkLst>
            <pc:docMk/>
            <pc:sldMk cId="3596223003" sldId="291"/>
            <ac:spMk id="1134" creationId="{58BD3919-500F-9117-FE24-DF32C7D7DA9F}"/>
          </ac:spMkLst>
        </pc:spChg>
        <pc:spChg chg="del mod topLvl">
          <ac:chgData name="Sven Van de Velde" userId="00b08bc3e1e83696" providerId="LiveId" clId="{A25D7637-D0B6-4F5D-BABA-66A05ED2ACB9}" dt="2022-11-03T07:29:41.167" v="3795" actId="478"/>
          <ac:spMkLst>
            <pc:docMk/>
            <pc:sldMk cId="3596223003" sldId="291"/>
            <ac:spMk id="1136" creationId="{F221BDA5-3820-80CA-B345-8FE43E15EC03}"/>
          </ac:spMkLst>
        </pc:spChg>
        <pc:spChg chg="del mod topLvl">
          <ac:chgData name="Sven Van de Velde" userId="00b08bc3e1e83696" providerId="LiveId" clId="{A25D7637-D0B6-4F5D-BABA-66A05ED2ACB9}" dt="2022-11-03T07:29:44.013" v="3796" actId="478"/>
          <ac:spMkLst>
            <pc:docMk/>
            <pc:sldMk cId="3596223003" sldId="291"/>
            <ac:spMk id="1137" creationId="{3171F58D-ADCD-EF4A-2BE5-5B8C7C423D94}"/>
          </ac:spMkLst>
        </pc:spChg>
        <pc:spChg chg="mod">
          <ac:chgData name="Sven Van de Velde" userId="00b08bc3e1e83696" providerId="LiveId" clId="{A25D7637-D0B6-4F5D-BABA-66A05ED2ACB9}" dt="2022-11-03T07:29:24.041" v="3773"/>
          <ac:spMkLst>
            <pc:docMk/>
            <pc:sldMk cId="3596223003" sldId="291"/>
            <ac:spMk id="1139" creationId="{0467F8D1-6E6D-B962-4477-E1C28A840958}"/>
          </ac:spMkLst>
        </pc:spChg>
        <pc:spChg chg="mod">
          <ac:chgData name="Sven Van de Velde" userId="00b08bc3e1e83696" providerId="LiveId" clId="{A25D7637-D0B6-4F5D-BABA-66A05ED2ACB9}" dt="2022-11-03T07:29:24.041" v="3773"/>
          <ac:spMkLst>
            <pc:docMk/>
            <pc:sldMk cId="3596223003" sldId="291"/>
            <ac:spMk id="1140" creationId="{CB676C37-FA78-2501-53FD-BBB90E8D162F}"/>
          </ac:spMkLst>
        </pc:spChg>
        <pc:spChg chg="mod">
          <ac:chgData name="Sven Van de Velde" userId="00b08bc3e1e83696" providerId="LiveId" clId="{A25D7637-D0B6-4F5D-BABA-66A05ED2ACB9}" dt="2022-11-03T07:29:24.041" v="3773"/>
          <ac:spMkLst>
            <pc:docMk/>
            <pc:sldMk cId="3596223003" sldId="291"/>
            <ac:spMk id="1142" creationId="{F0394CAB-74DC-B3C2-C081-C28EE3723C9A}"/>
          </ac:spMkLst>
        </pc:spChg>
        <pc:spChg chg="mod">
          <ac:chgData name="Sven Van de Velde" userId="00b08bc3e1e83696" providerId="LiveId" clId="{A25D7637-D0B6-4F5D-BABA-66A05ED2ACB9}" dt="2022-11-03T07:29:24.041" v="3773"/>
          <ac:spMkLst>
            <pc:docMk/>
            <pc:sldMk cId="3596223003" sldId="291"/>
            <ac:spMk id="1143" creationId="{A0E825A2-E187-41CE-74DE-0A77076B2D70}"/>
          </ac:spMkLst>
        </pc:spChg>
        <pc:spChg chg="mod">
          <ac:chgData name="Sven Van de Velde" userId="00b08bc3e1e83696" providerId="LiveId" clId="{A25D7637-D0B6-4F5D-BABA-66A05ED2ACB9}" dt="2022-11-03T08:09:14.383" v="5510" actId="20577"/>
          <ac:spMkLst>
            <pc:docMk/>
            <pc:sldMk cId="3596223003" sldId="291"/>
            <ac:spMk id="1145" creationId="{92835745-503C-4207-000A-405068DBB71F}"/>
          </ac:spMkLst>
        </pc:spChg>
        <pc:spChg chg="mod">
          <ac:chgData name="Sven Van de Velde" userId="00b08bc3e1e83696" providerId="LiveId" clId="{A25D7637-D0B6-4F5D-BABA-66A05ED2ACB9}" dt="2022-11-03T07:29:24.041" v="3773"/>
          <ac:spMkLst>
            <pc:docMk/>
            <pc:sldMk cId="3596223003" sldId="291"/>
            <ac:spMk id="1146" creationId="{3C9B17E4-AA89-38FF-DCB6-CDE04922EA8C}"/>
          </ac:spMkLst>
        </pc:spChg>
        <pc:spChg chg="mod">
          <ac:chgData name="Sven Van de Velde" userId="00b08bc3e1e83696" providerId="LiveId" clId="{A25D7637-D0B6-4F5D-BABA-66A05ED2ACB9}" dt="2022-11-03T07:29:24.041" v="3773"/>
          <ac:spMkLst>
            <pc:docMk/>
            <pc:sldMk cId="3596223003" sldId="291"/>
            <ac:spMk id="1148" creationId="{79CF9685-C6EA-6C57-0ADE-B8C83E9CF858}"/>
          </ac:spMkLst>
        </pc:spChg>
        <pc:spChg chg="mod">
          <ac:chgData name="Sven Van de Velde" userId="00b08bc3e1e83696" providerId="LiveId" clId="{A25D7637-D0B6-4F5D-BABA-66A05ED2ACB9}" dt="2022-11-03T07:29:24.041" v="3773"/>
          <ac:spMkLst>
            <pc:docMk/>
            <pc:sldMk cId="3596223003" sldId="291"/>
            <ac:spMk id="1149" creationId="{9DB17D05-618F-8A2E-4F7D-3878498AF3AA}"/>
          </ac:spMkLst>
        </pc:spChg>
        <pc:spChg chg="mod">
          <ac:chgData name="Sven Van de Velde" userId="00b08bc3e1e83696" providerId="LiveId" clId="{A25D7637-D0B6-4F5D-BABA-66A05ED2ACB9}" dt="2022-11-03T07:29:24.041" v="3773"/>
          <ac:spMkLst>
            <pc:docMk/>
            <pc:sldMk cId="3596223003" sldId="291"/>
            <ac:spMk id="1151" creationId="{4EC1CB0D-ACA2-6A3A-0C81-ECB413F16C17}"/>
          </ac:spMkLst>
        </pc:spChg>
        <pc:spChg chg="mod">
          <ac:chgData name="Sven Van de Velde" userId="00b08bc3e1e83696" providerId="LiveId" clId="{A25D7637-D0B6-4F5D-BABA-66A05ED2ACB9}" dt="2022-11-03T07:29:24.041" v="3773"/>
          <ac:spMkLst>
            <pc:docMk/>
            <pc:sldMk cId="3596223003" sldId="291"/>
            <ac:spMk id="1152" creationId="{0F7C51B7-BD09-3463-2B38-C9F670E617F4}"/>
          </ac:spMkLst>
        </pc:spChg>
        <pc:spChg chg="mod">
          <ac:chgData name="Sven Van de Velde" userId="00b08bc3e1e83696" providerId="LiveId" clId="{A25D7637-D0B6-4F5D-BABA-66A05ED2ACB9}" dt="2022-11-03T07:29:24.041" v="3773"/>
          <ac:spMkLst>
            <pc:docMk/>
            <pc:sldMk cId="3596223003" sldId="291"/>
            <ac:spMk id="1154" creationId="{873E3FE9-A812-991E-A1EE-64FAFDAB56A4}"/>
          </ac:spMkLst>
        </pc:spChg>
        <pc:spChg chg="mod">
          <ac:chgData name="Sven Van de Velde" userId="00b08bc3e1e83696" providerId="LiveId" clId="{A25D7637-D0B6-4F5D-BABA-66A05ED2ACB9}" dt="2022-11-03T07:29:24.041" v="3773"/>
          <ac:spMkLst>
            <pc:docMk/>
            <pc:sldMk cId="3596223003" sldId="291"/>
            <ac:spMk id="1155" creationId="{721AEA06-57A4-6157-4461-F4666C242013}"/>
          </ac:spMkLst>
        </pc:spChg>
        <pc:spChg chg="mod">
          <ac:chgData name="Sven Van de Velde" userId="00b08bc3e1e83696" providerId="LiveId" clId="{A25D7637-D0B6-4F5D-BABA-66A05ED2ACB9}" dt="2022-11-03T07:29:24.041" v="3773"/>
          <ac:spMkLst>
            <pc:docMk/>
            <pc:sldMk cId="3596223003" sldId="291"/>
            <ac:spMk id="1157" creationId="{AE2A3B4D-F004-E4B4-EADA-82924C8D730C}"/>
          </ac:spMkLst>
        </pc:spChg>
        <pc:spChg chg="mod">
          <ac:chgData name="Sven Van de Velde" userId="00b08bc3e1e83696" providerId="LiveId" clId="{A25D7637-D0B6-4F5D-BABA-66A05ED2ACB9}" dt="2022-11-03T07:29:24.041" v="3773"/>
          <ac:spMkLst>
            <pc:docMk/>
            <pc:sldMk cId="3596223003" sldId="291"/>
            <ac:spMk id="1158" creationId="{FE33FE55-29D5-8676-1000-BEDD6848B636}"/>
          </ac:spMkLst>
        </pc:spChg>
        <pc:spChg chg="mod">
          <ac:chgData name="Sven Van de Velde" userId="00b08bc3e1e83696" providerId="LiveId" clId="{A25D7637-D0B6-4F5D-BABA-66A05ED2ACB9}" dt="2022-11-03T07:29:47.305" v="3797"/>
          <ac:spMkLst>
            <pc:docMk/>
            <pc:sldMk cId="3596223003" sldId="291"/>
            <ac:spMk id="1160" creationId="{F0258E25-A3CA-C6A9-60A6-21999245C29E}"/>
          </ac:spMkLst>
        </pc:spChg>
        <pc:spChg chg="mod">
          <ac:chgData name="Sven Van de Velde" userId="00b08bc3e1e83696" providerId="LiveId" clId="{A25D7637-D0B6-4F5D-BABA-66A05ED2ACB9}" dt="2022-11-03T07:29:47.305" v="3797"/>
          <ac:spMkLst>
            <pc:docMk/>
            <pc:sldMk cId="3596223003" sldId="291"/>
            <ac:spMk id="1161" creationId="{C83C3CC8-A2A8-6B8E-18F6-2922EF58A8DC}"/>
          </ac:spMkLst>
        </pc:spChg>
        <pc:spChg chg="mod">
          <ac:chgData name="Sven Van de Velde" userId="00b08bc3e1e83696" providerId="LiveId" clId="{A25D7637-D0B6-4F5D-BABA-66A05ED2ACB9}" dt="2022-11-03T08:08:27.168" v="5493"/>
          <ac:spMkLst>
            <pc:docMk/>
            <pc:sldMk cId="3596223003" sldId="291"/>
            <ac:spMk id="1167" creationId="{9101E6A3-29FE-D599-C27C-7B50601C4102}"/>
          </ac:spMkLst>
        </pc:spChg>
        <pc:spChg chg="mod">
          <ac:chgData name="Sven Van de Velde" userId="00b08bc3e1e83696" providerId="LiveId" clId="{A25D7637-D0B6-4F5D-BABA-66A05ED2ACB9}" dt="2022-11-03T08:08:27.168" v="5493"/>
          <ac:spMkLst>
            <pc:docMk/>
            <pc:sldMk cId="3596223003" sldId="291"/>
            <ac:spMk id="1168" creationId="{105E7903-DCF5-A3FF-AFA0-895C537F44DB}"/>
          </ac:spMkLst>
        </pc:spChg>
        <pc:spChg chg="add mod">
          <ac:chgData name="Sven Van de Velde" userId="00b08bc3e1e83696" providerId="LiveId" clId="{A25D7637-D0B6-4F5D-BABA-66A05ED2ACB9}" dt="2022-11-03T08:08:40.269" v="5506" actId="20577"/>
          <ac:spMkLst>
            <pc:docMk/>
            <pc:sldMk cId="3596223003" sldId="291"/>
            <ac:spMk id="1169" creationId="{666E9773-62F9-55BD-DA4F-D62E7C5696DF}"/>
          </ac:spMkLst>
        </pc:spChg>
        <pc:spChg chg="add mod">
          <ac:chgData name="Sven Van de Velde" userId="00b08bc3e1e83696" providerId="LiveId" clId="{A25D7637-D0B6-4F5D-BABA-66A05ED2ACB9}" dt="2022-11-03T08:39:03.292" v="5764"/>
          <ac:spMkLst>
            <pc:docMk/>
            <pc:sldMk cId="3596223003" sldId="291"/>
            <ac:spMk id="1170" creationId="{9450E491-2A90-B919-E3E0-E175276C7B0A}"/>
          </ac:spMkLst>
        </pc:spChg>
        <pc:spChg chg="add mod">
          <ac:chgData name="Sven Van de Velde" userId="00b08bc3e1e83696" providerId="LiveId" clId="{A25D7637-D0B6-4F5D-BABA-66A05ED2ACB9}" dt="2022-11-03T08:39:03.292" v="5764"/>
          <ac:spMkLst>
            <pc:docMk/>
            <pc:sldMk cId="3596223003" sldId="291"/>
            <ac:spMk id="1171" creationId="{7BB72053-7F00-B53F-8DA8-6F3B56AAFF3A}"/>
          </ac:spMkLst>
        </pc:spChg>
        <pc:spChg chg="add mod ord">
          <ac:chgData name="Sven Van de Velde" userId="00b08bc3e1e83696" providerId="LiveId" clId="{A25D7637-D0B6-4F5D-BABA-66A05ED2ACB9}" dt="2022-11-03T08:43:51.940" v="5985" actId="167"/>
          <ac:spMkLst>
            <pc:docMk/>
            <pc:sldMk cId="3596223003" sldId="291"/>
            <ac:spMk id="1172" creationId="{61E754CD-C0EA-A12F-DBBE-B7C06EE46A89}"/>
          </ac:spMkLst>
        </pc:spChg>
        <pc:spChg chg="add mod ord">
          <ac:chgData name="Sven Van de Velde" userId="00b08bc3e1e83696" providerId="LiveId" clId="{A25D7637-D0B6-4F5D-BABA-66A05ED2ACB9}" dt="2022-11-03T08:43:51.940" v="5985" actId="167"/>
          <ac:spMkLst>
            <pc:docMk/>
            <pc:sldMk cId="3596223003" sldId="291"/>
            <ac:spMk id="1173" creationId="{ADCC1969-EBD4-B856-935E-ED2082B58841}"/>
          </ac:spMkLst>
        </pc:spChg>
        <pc:spChg chg="add mod ord">
          <ac:chgData name="Sven Van de Velde" userId="00b08bc3e1e83696" providerId="LiveId" clId="{A25D7637-D0B6-4F5D-BABA-66A05ED2ACB9}" dt="2022-11-03T08:43:51.940" v="5985" actId="167"/>
          <ac:spMkLst>
            <pc:docMk/>
            <pc:sldMk cId="3596223003" sldId="291"/>
            <ac:spMk id="1174" creationId="{B5CDBCB0-B48B-6B31-3F9E-3DC4F61B640D}"/>
          </ac:spMkLst>
        </pc:spChg>
        <pc:spChg chg="add mod ord">
          <ac:chgData name="Sven Van de Velde" userId="00b08bc3e1e83696" providerId="LiveId" clId="{A25D7637-D0B6-4F5D-BABA-66A05ED2ACB9}" dt="2022-11-03T08:43:51.940" v="5985" actId="167"/>
          <ac:spMkLst>
            <pc:docMk/>
            <pc:sldMk cId="3596223003" sldId="291"/>
            <ac:spMk id="1175" creationId="{2F00BD23-FEEC-EC5A-32E5-2C09AAAD572D}"/>
          </ac:spMkLst>
        </pc:spChg>
        <pc:spChg chg="add mod ord">
          <ac:chgData name="Sven Van de Velde" userId="00b08bc3e1e83696" providerId="LiveId" clId="{A25D7637-D0B6-4F5D-BABA-66A05ED2ACB9}" dt="2022-11-03T08:43:51.940" v="5985" actId="167"/>
          <ac:spMkLst>
            <pc:docMk/>
            <pc:sldMk cId="3596223003" sldId="291"/>
            <ac:spMk id="1176" creationId="{71A2F737-3F49-3787-B815-F2C160DAF92D}"/>
          </ac:spMkLst>
        </pc:spChg>
        <pc:grpChg chg="del">
          <ac:chgData name="Sven Van de Velde" userId="00b08bc3e1e83696" providerId="LiveId" clId="{A25D7637-D0B6-4F5D-BABA-66A05ED2ACB9}" dt="2022-11-03T07:22:10.590" v="3515" actId="478"/>
          <ac:grpSpMkLst>
            <pc:docMk/>
            <pc:sldMk cId="3596223003" sldId="291"/>
            <ac:grpSpMk id="4" creationId="{A179F400-CEF4-EC4C-CC34-8560FEC5D2C4}"/>
          </ac:grpSpMkLst>
        </pc:grpChg>
        <pc:grpChg chg="del">
          <ac:chgData name="Sven Van de Velde" userId="00b08bc3e1e83696" providerId="LiveId" clId="{A25D7637-D0B6-4F5D-BABA-66A05ED2ACB9}" dt="2022-11-03T07:22:10.590" v="3515" actId="478"/>
          <ac:grpSpMkLst>
            <pc:docMk/>
            <pc:sldMk cId="3596223003" sldId="291"/>
            <ac:grpSpMk id="8" creationId="{015365FD-AAE6-4C3F-4F08-F82342ECE5FF}"/>
          </ac:grpSpMkLst>
        </pc:grpChg>
        <pc:grpChg chg="del">
          <ac:chgData name="Sven Van de Velde" userId="00b08bc3e1e83696" providerId="LiveId" clId="{A25D7637-D0B6-4F5D-BABA-66A05ED2ACB9}" dt="2022-11-03T07:22:10.590" v="3515" actId="478"/>
          <ac:grpSpMkLst>
            <pc:docMk/>
            <pc:sldMk cId="3596223003" sldId="291"/>
            <ac:grpSpMk id="11" creationId="{4031A0B4-F1A1-75A0-0A4E-8E3F2A66CBB6}"/>
          </ac:grpSpMkLst>
        </pc:grpChg>
        <pc:grpChg chg="del">
          <ac:chgData name="Sven Van de Velde" userId="00b08bc3e1e83696" providerId="LiveId" clId="{A25D7637-D0B6-4F5D-BABA-66A05ED2ACB9}" dt="2022-11-03T07:22:10.590" v="3515" actId="478"/>
          <ac:grpSpMkLst>
            <pc:docMk/>
            <pc:sldMk cId="3596223003" sldId="291"/>
            <ac:grpSpMk id="14" creationId="{79C06515-3939-108B-0114-954E50238D5C}"/>
          </ac:grpSpMkLst>
        </pc:grpChg>
        <pc:grpChg chg="del">
          <ac:chgData name="Sven Van de Velde" userId="00b08bc3e1e83696" providerId="LiveId" clId="{A25D7637-D0B6-4F5D-BABA-66A05ED2ACB9}" dt="2022-11-03T07:22:10.590" v="3515" actId="478"/>
          <ac:grpSpMkLst>
            <pc:docMk/>
            <pc:sldMk cId="3596223003" sldId="291"/>
            <ac:grpSpMk id="17" creationId="{5916FB45-DF6F-06A2-5894-27E56FC30FF3}"/>
          </ac:grpSpMkLst>
        </pc:grpChg>
        <pc:grpChg chg="del">
          <ac:chgData name="Sven Van de Velde" userId="00b08bc3e1e83696" providerId="LiveId" clId="{A25D7637-D0B6-4F5D-BABA-66A05ED2ACB9}" dt="2022-11-03T07:22:10.590" v="3515" actId="478"/>
          <ac:grpSpMkLst>
            <pc:docMk/>
            <pc:sldMk cId="3596223003" sldId="291"/>
            <ac:grpSpMk id="22" creationId="{6080E9EF-FB40-3EF7-2773-0F6DBA48E50B}"/>
          </ac:grpSpMkLst>
        </pc:grpChg>
        <pc:grpChg chg="del">
          <ac:chgData name="Sven Van de Velde" userId="00b08bc3e1e83696" providerId="LiveId" clId="{A25D7637-D0B6-4F5D-BABA-66A05ED2ACB9}" dt="2022-11-03T07:22:10.590" v="3515" actId="478"/>
          <ac:grpSpMkLst>
            <pc:docMk/>
            <pc:sldMk cId="3596223003" sldId="291"/>
            <ac:grpSpMk id="26" creationId="{97A34971-3C0E-8870-401A-87373D564F4C}"/>
          </ac:grpSpMkLst>
        </pc:grpChg>
        <pc:grpChg chg="del">
          <ac:chgData name="Sven Van de Velde" userId="00b08bc3e1e83696" providerId="LiveId" clId="{A25D7637-D0B6-4F5D-BABA-66A05ED2ACB9}" dt="2022-11-03T07:22:10.590" v="3515" actId="478"/>
          <ac:grpSpMkLst>
            <pc:docMk/>
            <pc:sldMk cId="3596223003" sldId="291"/>
            <ac:grpSpMk id="29" creationId="{2C469C6B-1532-931F-7FFB-5917F724DF37}"/>
          </ac:grpSpMkLst>
        </pc:grpChg>
        <pc:grpChg chg="add mod">
          <ac:chgData name="Sven Van de Velde" userId="00b08bc3e1e83696" providerId="LiveId" clId="{A25D7637-D0B6-4F5D-BABA-66A05ED2ACB9}" dt="2022-11-03T08:07:47.867" v="5474" actId="1038"/>
          <ac:grpSpMkLst>
            <pc:docMk/>
            <pc:sldMk cId="3596223003" sldId="291"/>
            <ac:grpSpMk id="32" creationId="{9634F04E-A961-C418-B966-0F831583E77D}"/>
          </ac:grpSpMkLst>
        </pc:grpChg>
        <pc:grpChg chg="del">
          <ac:chgData name="Sven Van de Velde" userId="00b08bc3e1e83696" providerId="LiveId" clId="{A25D7637-D0B6-4F5D-BABA-66A05ED2ACB9}" dt="2022-11-03T07:22:10.590" v="3515" actId="478"/>
          <ac:grpSpMkLst>
            <pc:docMk/>
            <pc:sldMk cId="3596223003" sldId="291"/>
            <ac:grpSpMk id="36" creationId="{1B0C8CCC-48F6-829D-0A65-D4194B37B326}"/>
          </ac:grpSpMkLst>
        </pc:grpChg>
        <pc:grpChg chg="add mod">
          <ac:chgData name="Sven Van de Velde" userId="00b08bc3e1e83696" providerId="LiveId" clId="{A25D7637-D0B6-4F5D-BABA-66A05ED2ACB9}" dt="2022-11-03T08:07:47.867" v="5474" actId="1038"/>
          <ac:grpSpMkLst>
            <pc:docMk/>
            <pc:sldMk cId="3596223003" sldId="291"/>
            <ac:grpSpMk id="39" creationId="{0B99CD10-1F2E-CBA9-7796-F7F0B2068399}"/>
          </ac:grpSpMkLst>
        </pc:grpChg>
        <pc:grpChg chg="add mod">
          <ac:chgData name="Sven Van de Velde" userId="00b08bc3e1e83696" providerId="LiveId" clId="{A25D7637-D0B6-4F5D-BABA-66A05ED2ACB9}" dt="2022-11-03T08:07:47.867" v="5474" actId="1038"/>
          <ac:grpSpMkLst>
            <pc:docMk/>
            <pc:sldMk cId="3596223003" sldId="291"/>
            <ac:grpSpMk id="44" creationId="{572B3C8A-586D-6EA2-9C4F-62770859EC74}"/>
          </ac:grpSpMkLst>
        </pc:grpChg>
        <pc:grpChg chg="add mod">
          <ac:chgData name="Sven Van de Velde" userId="00b08bc3e1e83696" providerId="LiveId" clId="{A25D7637-D0B6-4F5D-BABA-66A05ED2ACB9}" dt="2022-11-03T08:07:47.867" v="5474" actId="1038"/>
          <ac:grpSpMkLst>
            <pc:docMk/>
            <pc:sldMk cId="3596223003" sldId="291"/>
            <ac:grpSpMk id="47" creationId="{B2DE96BB-5EDD-C9C0-CEDD-6DB66AE6070A}"/>
          </ac:grpSpMkLst>
        </pc:grpChg>
        <pc:grpChg chg="add mod">
          <ac:chgData name="Sven Van de Velde" userId="00b08bc3e1e83696" providerId="LiveId" clId="{A25D7637-D0B6-4F5D-BABA-66A05ED2ACB9}" dt="2022-11-03T08:07:47.867" v="5474" actId="1038"/>
          <ac:grpSpMkLst>
            <pc:docMk/>
            <pc:sldMk cId="3596223003" sldId="291"/>
            <ac:grpSpMk id="50" creationId="{52035E1A-3BBC-633A-C5F3-2087754515F9}"/>
          </ac:grpSpMkLst>
        </pc:grpChg>
        <pc:grpChg chg="del">
          <ac:chgData name="Sven Van de Velde" userId="00b08bc3e1e83696" providerId="LiveId" clId="{A25D7637-D0B6-4F5D-BABA-66A05ED2ACB9}" dt="2022-11-03T07:22:10.590" v="3515" actId="478"/>
          <ac:grpSpMkLst>
            <pc:docMk/>
            <pc:sldMk cId="3596223003" sldId="291"/>
            <ac:grpSpMk id="55" creationId="{8E72306F-1DD9-6783-AE2B-2EB26BECE6B0}"/>
          </ac:grpSpMkLst>
        </pc:grpChg>
        <pc:grpChg chg="del">
          <ac:chgData name="Sven Van de Velde" userId="00b08bc3e1e83696" providerId="LiveId" clId="{A25D7637-D0B6-4F5D-BABA-66A05ED2ACB9}" dt="2022-11-03T07:22:10.590" v="3515" actId="478"/>
          <ac:grpSpMkLst>
            <pc:docMk/>
            <pc:sldMk cId="3596223003" sldId="291"/>
            <ac:grpSpMk id="65" creationId="{46B940FB-4224-E8A1-35DB-636F0FD4EDA0}"/>
          </ac:grpSpMkLst>
        </pc:grpChg>
        <pc:grpChg chg="del">
          <ac:chgData name="Sven Van de Velde" userId="00b08bc3e1e83696" providerId="LiveId" clId="{A25D7637-D0B6-4F5D-BABA-66A05ED2ACB9}" dt="2022-11-03T07:22:10.590" v="3515" actId="478"/>
          <ac:grpSpMkLst>
            <pc:docMk/>
            <pc:sldMk cId="3596223003" sldId="291"/>
            <ac:grpSpMk id="68" creationId="{95630DB8-5FFA-6E63-AA24-9D9FD244E14E}"/>
          </ac:grpSpMkLst>
        </pc:grpChg>
        <pc:grpChg chg="del">
          <ac:chgData name="Sven Van de Velde" userId="00b08bc3e1e83696" providerId="LiveId" clId="{A25D7637-D0B6-4F5D-BABA-66A05ED2ACB9}" dt="2022-11-03T07:22:10.590" v="3515" actId="478"/>
          <ac:grpSpMkLst>
            <pc:docMk/>
            <pc:sldMk cId="3596223003" sldId="291"/>
            <ac:grpSpMk id="71" creationId="{E9851AAE-1147-A351-75D3-60F8DE39FBC0}"/>
          </ac:grpSpMkLst>
        </pc:grpChg>
        <pc:grpChg chg="add mod">
          <ac:chgData name="Sven Van de Velde" userId="00b08bc3e1e83696" providerId="LiveId" clId="{A25D7637-D0B6-4F5D-BABA-66A05ED2ACB9}" dt="2022-11-03T08:07:47.867" v="5474" actId="1038"/>
          <ac:grpSpMkLst>
            <pc:docMk/>
            <pc:sldMk cId="3596223003" sldId="291"/>
            <ac:grpSpMk id="75" creationId="{B24E238A-64E2-A471-A18E-A22A2648ACAE}"/>
          </ac:grpSpMkLst>
        </pc:grpChg>
        <pc:grpChg chg="del">
          <ac:chgData name="Sven Van de Velde" userId="00b08bc3e1e83696" providerId="LiveId" clId="{A25D7637-D0B6-4F5D-BABA-66A05ED2ACB9}" dt="2022-11-03T07:22:10.590" v="3515" actId="478"/>
          <ac:grpSpMkLst>
            <pc:docMk/>
            <pc:sldMk cId="3596223003" sldId="291"/>
            <ac:grpSpMk id="77" creationId="{5EF1FD5A-04B3-9C5E-46B9-5A9F0EBCCC12}"/>
          </ac:grpSpMkLst>
        </pc:grpChg>
        <pc:grpChg chg="del">
          <ac:chgData name="Sven Van de Velde" userId="00b08bc3e1e83696" providerId="LiveId" clId="{A25D7637-D0B6-4F5D-BABA-66A05ED2ACB9}" dt="2022-11-03T07:22:10.590" v="3515" actId="478"/>
          <ac:grpSpMkLst>
            <pc:docMk/>
            <pc:sldMk cId="3596223003" sldId="291"/>
            <ac:grpSpMk id="80" creationId="{1BC72B7F-227C-729D-71E6-2EA43527653F}"/>
          </ac:grpSpMkLst>
        </pc:grpChg>
        <pc:grpChg chg="del">
          <ac:chgData name="Sven Van de Velde" userId="00b08bc3e1e83696" providerId="LiveId" clId="{A25D7637-D0B6-4F5D-BABA-66A05ED2ACB9}" dt="2022-11-03T07:22:10.590" v="3515" actId="478"/>
          <ac:grpSpMkLst>
            <pc:docMk/>
            <pc:sldMk cId="3596223003" sldId="291"/>
            <ac:grpSpMk id="83" creationId="{45EF90B2-4339-DBC6-1B31-E97011B7E47F}"/>
          </ac:grpSpMkLst>
        </pc:grpChg>
        <pc:grpChg chg="del">
          <ac:chgData name="Sven Van de Velde" userId="00b08bc3e1e83696" providerId="LiveId" clId="{A25D7637-D0B6-4F5D-BABA-66A05ED2ACB9}" dt="2022-11-03T07:22:10.590" v="3515" actId="478"/>
          <ac:grpSpMkLst>
            <pc:docMk/>
            <pc:sldMk cId="3596223003" sldId="291"/>
            <ac:grpSpMk id="86" creationId="{5EF516AF-AD56-2B37-524A-E1B3BBBE285B}"/>
          </ac:grpSpMkLst>
        </pc:grpChg>
        <pc:grpChg chg="del">
          <ac:chgData name="Sven Van de Velde" userId="00b08bc3e1e83696" providerId="LiveId" clId="{A25D7637-D0B6-4F5D-BABA-66A05ED2ACB9}" dt="2022-11-03T07:22:10.590" v="3515" actId="478"/>
          <ac:grpSpMkLst>
            <pc:docMk/>
            <pc:sldMk cId="3596223003" sldId="291"/>
            <ac:grpSpMk id="95" creationId="{C1A6D8EC-E343-2D1E-77BC-35495A3CAB9A}"/>
          </ac:grpSpMkLst>
        </pc:grpChg>
        <pc:grpChg chg="del">
          <ac:chgData name="Sven Van de Velde" userId="00b08bc3e1e83696" providerId="LiveId" clId="{A25D7637-D0B6-4F5D-BABA-66A05ED2ACB9}" dt="2022-11-03T07:22:10.590" v="3515" actId="478"/>
          <ac:grpSpMkLst>
            <pc:docMk/>
            <pc:sldMk cId="3596223003" sldId="291"/>
            <ac:grpSpMk id="100" creationId="{69AF2437-1496-AEBA-2CFC-39B2A51F4E80}"/>
          </ac:grpSpMkLst>
        </pc:grpChg>
        <pc:grpChg chg="del">
          <ac:chgData name="Sven Van de Velde" userId="00b08bc3e1e83696" providerId="LiveId" clId="{A25D7637-D0B6-4F5D-BABA-66A05ED2ACB9}" dt="2022-11-03T07:22:10.590" v="3515" actId="478"/>
          <ac:grpSpMkLst>
            <pc:docMk/>
            <pc:sldMk cId="3596223003" sldId="291"/>
            <ac:grpSpMk id="104" creationId="{5ED4F2AA-1046-90E8-35EF-D1EFC3EC633D}"/>
          </ac:grpSpMkLst>
        </pc:grpChg>
        <pc:grpChg chg="del">
          <ac:chgData name="Sven Van de Velde" userId="00b08bc3e1e83696" providerId="LiveId" clId="{A25D7637-D0B6-4F5D-BABA-66A05ED2ACB9}" dt="2022-11-03T07:22:10.590" v="3515" actId="478"/>
          <ac:grpSpMkLst>
            <pc:docMk/>
            <pc:sldMk cId="3596223003" sldId="291"/>
            <ac:grpSpMk id="107" creationId="{DEFD09B5-2EA3-DDB6-7083-1E7879D51C50}"/>
          </ac:grpSpMkLst>
        </pc:grpChg>
        <pc:grpChg chg="add mod">
          <ac:chgData name="Sven Van de Velde" userId="00b08bc3e1e83696" providerId="LiveId" clId="{A25D7637-D0B6-4F5D-BABA-66A05ED2ACB9}" dt="2022-11-03T08:07:47.867" v="5474" actId="1038"/>
          <ac:grpSpMkLst>
            <pc:docMk/>
            <pc:sldMk cId="3596223003" sldId="291"/>
            <ac:grpSpMk id="112" creationId="{13568B5C-8779-1A0C-5A11-05814DAA868D}"/>
          </ac:grpSpMkLst>
        </pc:grpChg>
        <pc:grpChg chg="del">
          <ac:chgData name="Sven Van de Velde" userId="00b08bc3e1e83696" providerId="LiveId" clId="{A25D7637-D0B6-4F5D-BABA-66A05ED2ACB9}" dt="2022-11-03T07:22:10.590" v="3515" actId="478"/>
          <ac:grpSpMkLst>
            <pc:docMk/>
            <pc:sldMk cId="3596223003" sldId="291"/>
            <ac:grpSpMk id="113" creationId="{3F83969A-63ED-1D8D-EC11-90ABBED0EF67}"/>
          </ac:grpSpMkLst>
        </pc:grpChg>
        <pc:grpChg chg="del">
          <ac:chgData name="Sven Van de Velde" userId="00b08bc3e1e83696" providerId="LiveId" clId="{A25D7637-D0B6-4F5D-BABA-66A05ED2ACB9}" dt="2022-11-03T07:22:10.590" v="3515" actId="478"/>
          <ac:grpSpMkLst>
            <pc:docMk/>
            <pc:sldMk cId="3596223003" sldId="291"/>
            <ac:grpSpMk id="116" creationId="{70B8D854-38E0-FD2F-D84B-A5CCF5BEC65C}"/>
          </ac:grpSpMkLst>
        </pc:grpChg>
        <pc:grpChg chg="del">
          <ac:chgData name="Sven Van de Velde" userId="00b08bc3e1e83696" providerId="LiveId" clId="{A25D7637-D0B6-4F5D-BABA-66A05ED2ACB9}" dt="2022-11-03T07:22:10.590" v="3515" actId="478"/>
          <ac:grpSpMkLst>
            <pc:docMk/>
            <pc:sldMk cId="3596223003" sldId="291"/>
            <ac:grpSpMk id="119" creationId="{EE371972-D057-FD8F-2FE3-8D0366EAEFF4}"/>
          </ac:grpSpMkLst>
        </pc:grpChg>
        <pc:grpChg chg="del">
          <ac:chgData name="Sven Van de Velde" userId="00b08bc3e1e83696" providerId="LiveId" clId="{A25D7637-D0B6-4F5D-BABA-66A05ED2ACB9}" dt="2022-11-03T07:22:10.590" v="3515" actId="478"/>
          <ac:grpSpMkLst>
            <pc:docMk/>
            <pc:sldMk cId="3596223003" sldId="291"/>
            <ac:grpSpMk id="122" creationId="{2FEE505E-76E2-2050-EE8E-B95352918F0F}"/>
          </ac:grpSpMkLst>
        </pc:grpChg>
        <pc:grpChg chg="del">
          <ac:chgData name="Sven Van de Velde" userId="00b08bc3e1e83696" providerId="LiveId" clId="{A25D7637-D0B6-4F5D-BABA-66A05ED2ACB9}" dt="2022-11-03T07:22:10.590" v="3515" actId="478"/>
          <ac:grpSpMkLst>
            <pc:docMk/>
            <pc:sldMk cId="3596223003" sldId="291"/>
            <ac:grpSpMk id="125" creationId="{D370A350-1F18-96BC-9E23-DB22D7E718C3}"/>
          </ac:grpSpMkLst>
        </pc:grpChg>
        <pc:grpChg chg="del">
          <ac:chgData name="Sven Van de Velde" userId="00b08bc3e1e83696" providerId="LiveId" clId="{A25D7637-D0B6-4F5D-BABA-66A05ED2ACB9}" dt="2022-11-03T07:22:10.590" v="3515" actId="478"/>
          <ac:grpSpMkLst>
            <pc:docMk/>
            <pc:sldMk cId="3596223003" sldId="291"/>
            <ac:grpSpMk id="899" creationId="{8EE37136-BA54-20A6-BD9D-E5C911F1E693}"/>
          </ac:grpSpMkLst>
        </pc:grpChg>
        <pc:grpChg chg="del">
          <ac:chgData name="Sven Van de Velde" userId="00b08bc3e1e83696" providerId="LiveId" clId="{A25D7637-D0B6-4F5D-BABA-66A05ED2ACB9}" dt="2022-11-03T07:22:10.590" v="3515" actId="478"/>
          <ac:grpSpMkLst>
            <pc:docMk/>
            <pc:sldMk cId="3596223003" sldId="291"/>
            <ac:grpSpMk id="902" creationId="{652EB252-211D-033C-E9B4-E51B329DDE08}"/>
          </ac:grpSpMkLst>
        </pc:grpChg>
        <pc:grpChg chg="add mod">
          <ac:chgData name="Sven Van de Velde" userId="00b08bc3e1e83696" providerId="LiveId" clId="{A25D7637-D0B6-4F5D-BABA-66A05ED2ACB9}" dt="2022-11-03T08:07:47.867" v="5474" actId="1038"/>
          <ac:grpSpMkLst>
            <pc:docMk/>
            <pc:sldMk cId="3596223003" sldId="291"/>
            <ac:grpSpMk id="905" creationId="{574D6674-2D85-D55A-F777-0D85CB90525D}"/>
          </ac:grpSpMkLst>
        </pc:grpChg>
        <pc:grpChg chg="del">
          <ac:chgData name="Sven Van de Velde" userId="00b08bc3e1e83696" providerId="LiveId" clId="{A25D7637-D0B6-4F5D-BABA-66A05ED2ACB9}" dt="2022-11-03T07:22:10.590" v="3515" actId="478"/>
          <ac:grpSpMkLst>
            <pc:docMk/>
            <pc:sldMk cId="3596223003" sldId="291"/>
            <ac:grpSpMk id="908" creationId="{5EC0E9C9-84B5-D50E-6B33-666F6B1DCF0E}"/>
          </ac:grpSpMkLst>
        </pc:grpChg>
        <pc:grpChg chg="add del mod">
          <ac:chgData name="Sven Van de Velde" userId="00b08bc3e1e83696" providerId="LiveId" clId="{A25D7637-D0B6-4F5D-BABA-66A05ED2ACB9}" dt="2022-11-03T07:24:21.810" v="3658" actId="478"/>
          <ac:grpSpMkLst>
            <pc:docMk/>
            <pc:sldMk cId="3596223003" sldId="291"/>
            <ac:grpSpMk id="911" creationId="{EB8FE009-BF03-1489-2D3C-713D2BC8B9A4}"/>
          </ac:grpSpMkLst>
        </pc:grpChg>
        <pc:grpChg chg="del">
          <ac:chgData name="Sven Van de Velde" userId="00b08bc3e1e83696" providerId="LiveId" clId="{A25D7637-D0B6-4F5D-BABA-66A05ED2ACB9}" dt="2022-11-03T07:22:10.590" v="3515" actId="478"/>
          <ac:grpSpMkLst>
            <pc:docMk/>
            <pc:sldMk cId="3596223003" sldId="291"/>
            <ac:grpSpMk id="912" creationId="{00D2A421-01F1-2471-2EAB-B7949028C528}"/>
          </ac:grpSpMkLst>
        </pc:grpChg>
        <pc:grpChg chg="del">
          <ac:chgData name="Sven Van de Velde" userId="00b08bc3e1e83696" providerId="LiveId" clId="{A25D7637-D0B6-4F5D-BABA-66A05ED2ACB9}" dt="2022-11-03T07:22:10.590" v="3515" actId="478"/>
          <ac:grpSpMkLst>
            <pc:docMk/>
            <pc:sldMk cId="3596223003" sldId="291"/>
            <ac:grpSpMk id="915" creationId="{C9FDE3AA-1CF1-3D5A-FA33-2842F761844A}"/>
          </ac:grpSpMkLst>
        </pc:grpChg>
        <pc:grpChg chg="del">
          <ac:chgData name="Sven Van de Velde" userId="00b08bc3e1e83696" providerId="LiveId" clId="{A25D7637-D0B6-4F5D-BABA-66A05ED2ACB9}" dt="2022-11-03T07:22:10.590" v="3515" actId="478"/>
          <ac:grpSpMkLst>
            <pc:docMk/>
            <pc:sldMk cId="3596223003" sldId="291"/>
            <ac:grpSpMk id="918" creationId="{F906D648-8A73-F07F-4620-D1B86D983CEF}"/>
          </ac:grpSpMkLst>
        </pc:grpChg>
        <pc:grpChg chg="del">
          <ac:chgData name="Sven Van de Velde" userId="00b08bc3e1e83696" providerId="LiveId" clId="{A25D7637-D0B6-4F5D-BABA-66A05ED2ACB9}" dt="2022-11-03T07:22:10.590" v="3515" actId="478"/>
          <ac:grpSpMkLst>
            <pc:docMk/>
            <pc:sldMk cId="3596223003" sldId="291"/>
            <ac:grpSpMk id="921" creationId="{CD45DDC5-2ECD-F307-69E1-414311BCDE5C}"/>
          </ac:grpSpMkLst>
        </pc:grpChg>
        <pc:grpChg chg="add mod">
          <ac:chgData name="Sven Van de Velde" userId="00b08bc3e1e83696" providerId="LiveId" clId="{A25D7637-D0B6-4F5D-BABA-66A05ED2ACB9}" dt="2022-11-03T08:07:59.892" v="5489" actId="1038"/>
          <ac:grpSpMkLst>
            <pc:docMk/>
            <pc:sldMk cId="3596223003" sldId="291"/>
            <ac:grpSpMk id="927" creationId="{51450AF0-3132-23F4-A0FF-2ECC007D1934}"/>
          </ac:grpSpMkLst>
        </pc:grpChg>
        <pc:grpChg chg="add mod">
          <ac:chgData name="Sven Van de Velde" userId="00b08bc3e1e83696" providerId="LiveId" clId="{A25D7637-D0B6-4F5D-BABA-66A05ED2ACB9}" dt="2022-11-03T08:07:47.867" v="5474" actId="1038"/>
          <ac:grpSpMkLst>
            <pc:docMk/>
            <pc:sldMk cId="3596223003" sldId="291"/>
            <ac:grpSpMk id="931" creationId="{B8FE572A-2548-3547-4FEA-A07FD215DF41}"/>
          </ac:grpSpMkLst>
        </pc:grpChg>
        <pc:grpChg chg="del">
          <ac:chgData name="Sven Van de Velde" userId="00b08bc3e1e83696" providerId="LiveId" clId="{A25D7637-D0B6-4F5D-BABA-66A05ED2ACB9}" dt="2022-11-03T07:22:10.590" v="3515" actId="478"/>
          <ac:grpSpMkLst>
            <pc:docMk/>
            <pc:sldMk cId="3596223003" sldId="291"/>
            <ac:grpSpMk id="933" creationId="{DC20BB31-7A18-CAAC-11FC-448991488B66}"/>
          </ac:grpSpMkLst>
        </pc:grpChg>
        <pc:grpChg chg="del">
          <ac:chgData name="Sven Van de Velde" userId="00b08bc3e1e83696" providerId="LiveId" clId="{A25D7637-D0B6-4F5D-BABA-66A05ED2ACB9}" dt="2022-11-03T07:22:10.590" v="3515" actId="478"/>
          <ac:grpSpMkLst>
            <pc:docMk/>
            <pc:sldMk cId="3596223003" sldId="291"/>
            <ac:grpSpMk id="938" creationId="{ADE99890-0E4E-AFDF-0C8F-F1E59898BB8D}"/>
          </ac:grpSpMkLst>
        </pc:grpChg>
        <pc:grpChg chg="del">
          <ac:chgData name="Sven Van de Velde" userId="00b08bc3e1e83696" providerId="LiveId" clId="{A25D7637-D0B6-4F5D-BABA-66A05ED2ACB9}" dt="2022-11-03T07:22:10.590" v="3515" actId="478"/>
          <ac:grpSpMkLst>
            <pc:docMk/>
            <pc:sldMk cId="3596223003" sldId="291"/>
            <ac:grpSpMk id="944" creationId="{1EEFDD37-D3BD-E546-8054-B0B48ABD75E7}"/>
          </ac:grpSpMkLst>
        </pc:grpChg>
        <pc:grpChg chg="del">
          <ac:chgData name="Sven Van de Velde" userId="00b08bc3e1e83696" providerId="LiveId" clId="{A25D7637-D0B6-4F5D-BABA-66A05ED2ACB9}" dt="2022-11-03T07:22:10.590" v="3515" actId="478"/>
          <ac:grpSpMkLst>
            <pc:docMk/>
            <pc:sldMk cId="3596223003" sldId="291"/>
            <ac:grpSpMk id="948" creationId="{1D2C2CCF-14EA-029D-70CE-E2D247BB4E67}"/>
          </ac:grpSpMkLst>
        </pc:grpChg>
        <pc:grpChg chg="del">
          <ac:chgData name="Sven Van de Velde" userId="00b08bc3e1e83696" providerId="LiveId" clId="{A25D7637-D0B6-4F5D-BABA-66A05ED2ACB9}" dt="2022-11-03T07:22:10.590" v="3515" actId="478"/>
          <ac:grpSpMkLst>
            <pc:docMk/>
            <pc:sldMk cId="3596223003" sldId="291"/>
            <ac:grpSpMk id="951" creationId="{6E028DF2-D5BF-BDBF-F663-4751D46DFE9D}"/>
          </ac:grpSpMkLst>
        </pc:grpChg>
        <pc:grpChg chg="del">
          <ac:chgData name="Sven Van de Velde" userId="00b08bc3e1e83696" providerId="LiveId" clId="{A25D7637-D0B6-4F5D-BABA-66A05ED2ACB9}" dt="2022-11-03T07:22:10.590" v="3515" actId="478"/>
          <ac:grpSpMkLst>
            <pc:docMk/>
            <pc:sldMk cId="3596223003" sldId="291"/>
            <ac:grpSpMk id="954" creationId="{EC504326-C992-D84B-FBEC-A25AE8D6ED22}"/>
          </ac:grpSpMkLst>
        </pc:grpChg>
        <pc:grpChg chg="del">
          <ac:chgData name="Sven Van de Velde" userId="00b08bc3e1e83696" providerId="LiveId" clId="{A25D7637-D0B6-4F5D-BABA-66A05ED2ACB9}" dt="2022-11-03T07:22:10.590" v="3515" actId="478"/>
          <ac:grpSpMkLst>
            <pc:docMk/>
            <pc:sldMk cId="3596223003" sldId="291"/>
            <ac:grpSpMk id="957" creationId="{8304DFE7-0538-19B2-B4A5-6D013030D50D}"/>
          </ac:grpSpMkLst>
        </pc:grpChg>
        <pc:grpChg chg="del">
          <ac:chgData name="Sven Van de Velde" userId="00b08bc3e1e83696" providerId="LiveId" clId="{A25D7637-D0B6-4F5D-BABA-66A05ED2ACB9}" dt="2022-11-03T07:22:10.590" v="3515" actId="478"/>
          <ac:grpSpMkLst>
            <pc:docMk/>
            <pc:sldMk cId="3596223003" sldId="291"/>
            <ac:grpSpMk id="962" creationId="{8A54152F-8D02-FBA7-DEA0-5035BFB3DC4E}"/>
          </ac:grpSpMkLst>
        </pc:grpChg>
        <pc:grpChg chg="del">
          <ac:chgData name="Sven Van de Velde" userId="00b08bc3e1e83696" providerId="LiveId" clId="{A25D7637-D0B6-4F5D-BABA-66A05ED2ACB9}" dt="2022-11-03T07:22:10.590" v="3515" actId="478"/>
          <ac:grpSpMkLst>
            <pc:docMk/>
            <pc:sldMk cId="3596223003" sldId="291"/>
            <ac:grpSpMk id="966" creationId="{A91B0C14-C7E2-EA24-D599-1B7DB626B2D3}"/>
          </ac:grpSpMkLst>
        </pc:grpChg>
        <pc:grpChg chg="del">
          <ac:chgData name="Sven Van de Velde" userId="00b08bc3e1e83696" providerId="LiveId" clId="{A25D7637-D0B6-4F5D-BABA-66A05ED2ACB9}" dt="2022-11-03T07:22:10.590" v="3515" actId="478"/>
          <ac:grpSpMkLst>
            <pc:docMk/>
            <pc:sldMk cId="3596223003" sldId="291"/>
            <ac:grpSpMk id="969" creationId="{62AAC955-E779-9B9F-F67E-0F88239C46CC}"/>
          </ac:grpSpMkLst>
        </pc:grpChg>
        <pc:grpChg chg="add mod">
          <ac:chgData name="Sven Van de Velde" userId="00b08bc3e1e83696" providerId="LiveId" clId="{A25D7637-D0B6-4F5D-BABA-66A05ED2ACB9}" dt="2022-11-03T08:07:47.867" v="5474" actId="1038"/>
          <ac:grpSpMkLst>
            <pc:docMk/>
            <pc:sldMk cId="3596223003" sldId="291"/>
            <ac:grpSpMk id="972" creationId="{182E0B41-7D88-0656-097E-1DD7BA50E03E}"/>
          </ac:grpSpMkLst>
        </pc:grpChg>
        <pc:grpChg chg="add mod">
          <ac:chgData name="Sven Van de Velde" userId="00b08bc3e1e83696" providerId="LiveId" clId="{A25D7637-D0B6-4F5D-BABA-66A05ED2ACB9}" dt="2022-11-03T08:07:47.867" v="5474" actId="1038"/>
          <ac:grpSpMkLst>
            <pc:docMk/>
            <pc:sldMk cId="3596223003" sldId="291"/>
            <ac:grpSpMk id="976" creationId="{ABDAD3B7-C7FE-0151-C8BA-67F157D08703}"/>
          </ac:grpSpMkLst>
        </pc:grpChg>
        <pc:grpChg chg="del">
          <ac:chgData name="Sven Van de Velde" userId="00b08bc3e1e83696" providerId="LiveId" clId="{A25D7637-D0B6-4F5D-BABA-66A05ED2ACB9}" dt="2022-11-03T07:22:10.590" v="3515" actId="478"/>
          <ac:grpSpMkLst>
            <pc:docMk/>
            <pc:sldMk cId="3596223003" sldId="291"/>
            <ac:grpSpMk id="977" creationId="{FDDF5B5A-6795-2588-86EC-FE9754D68ACC}"/>
          </ac:grpSpMkLst>
        </pc:grpChg>
        <pc:grpChg chg="del">
          <ac:chgData name="Sven Van de Velde" userId="00b08bc3e1e83696" providerId="LiveId" clId="{A25D7637-D0B6-4F5D-BABA-66A05ED2ACB9}" dt="2022-11-03T07:22:10.590" v="3515" actId="478"/>
          <ac:grpSpMkLst>
            <pc:docMk/>
            <pc:sldMk cId="3596223003" sldId="291"/>
            <ac:grpSpMk id="982" creationId="{A70E7B81-B8AC-A0BA-082A-482AE1C418F1}"/>
          </ac:grpSpMkLst>
        </pc:grpChg>
        <pc:grpChg chg="del">
          <ac:chgData name="Sven Van de Velde" userId="00b08bc3e1e83696" providerId="LiveId" clId="{A25D7637-D0B6-4F5D-BABA-66A05ED2ACB9}" dt="2022-11-03T07:22:10.590" v="3515" actId="478"/>
          <ac:grpSpMkLst>
            <pc:docMk/>
            <pc:sldMk cId="3596223003" sldId="291"/>
            <ac:grpSpMk id="986" creationId="{DEDDAC69-0696-833B-E251-7190A0ED2B41}"/>
          </ac:grpSpMkLst>
        </pc:grpChg>
        <pc:grpChg chg="add mod">
          <ac:chgData name="Sven Van de Velde" userId="00b08bc3e1e83696" providerId="LiveId" clId="{A25D7637-D0B6-4F5D-BABA-66A05ED2ACB9}" dt="2022-11-03T08:07:47.867" v="5474" actId="1038"/>
          <ac:grpSpMkLst>
            <pc:docMk/>
            <pc:sldMk cId="3596223003" sldId="291"/>
            <ac:grpSpMk id="991" creationId="{F02717AF-07F2-4678-C69A-861BA3D120DF}"/>
          </ac:grpSpMkLst>
        </pc:grpChg>
        <pc:grpChg chg="del">
          <ac:chgData name="Sven Van de Velde" userId="00b08bc3e1e83696" providerId="LiveId" clId="{A25D7637-D0B6-4F5D-BABA-66A05ED2ACB9}" dt="2022-11-03T07:22:10.590" v="3515" actId="478"/>
          <ac:grpSpMkLst>
            <pc:docMk/>
            <pc:sldMk cId="3596223003" sldId="291"/>
            <ac:grpSpMk id="992" creationId="{A7684C04-A016-D2EC-E9B1-C4B7784A6374}"/>
          </ac:grpSpMkLst>
        </pc:grpChg>
        <pc:grpChg chg="del">
          <ac:chgData name="Sven Van de Velde" userId="00b08bc3e1e83696" providerId="LiveId" clId="{A25D7637-D0B6-4F5D-BABA-66A05ED2ACB9}" dt="2022-11-03T07:22:10.590" v="3515" actId="478"/>
          <ac:grpSpMkLst>
            <pc:docMk/>
            <pc:sldMk cId="3596223003" sldId="291"/>
            <ac:grpSpMk id="995" creationId="{6237AC1A-83EA-0657-2B4A-C23E508355E7}"/>
          </ac:grpSpMkLst>
        </pc:grpChg>
        <pc:grpChg chg="del">
          <ac:chgData name="Sven Van de Velde" userId="00b08bc3e1e83696" providerId="LiveId" clId="{A25D7637-D0B6-4F5D-BABA-66A05ED2ACB9}" dt="2022-11-03T07:22:10.590" v="3515" actId="478"/>
          <ac:grpSpMkLst>
            <pc:docMk/>
            <pc:sldMk cId="3596223003" sldId="291"/>
            <ac:grpSpMk id="998" creationId="{6C0B2AF5-60CB-4E8E-86EE-08E4B307D6C0}"/>
          </ac:grpSpMkLst>
        </pc:grpChg>
        <pc:grpChg chg="del">
          <ac:chgData name="Sven Van de Velde" userId="00b08bc3e1e83696" providerId="LiveId" clId="{A25D7637-D0B6-4F5D-BABA-66A05ED2ACB9}" dt="2022-11-03T07:22:10.590" v="3515" actId="478"/>
          <ac:grpSpMkLst>
            <pc:docMk/>
            <pc:sldMk cId="3596223003" sldId="291"/>
            <ac:grpSpMk id="1001" creationId="{D3E274B9-9FB3-C4A3-0FBA-DB04FF8FE82E}"/>
          </ac:grpSpMkLst>
        </pc:grpChg>
        <pc:grpChg chg="del">
          <ac:chgData name="Sven Van de Velde" userId="00b08bc3e1e83696" providerId="LiveId" clId="{A25D7637-D0B6-4F5D-BABA-66A05ED2ACB9}" dt="2022-11-03T07:22:10.590" v="3515" actId="478"/>
          <ac:grpSpMkLst>
            <pc:docMk/>
            <pc:sldMk cId="3596223003" sldId="291"/>
            <ac:grpSpMk id="1004" creationId="{8F03D831-3AC6-F5B0-0F36-B6F94C24BCCC}"/>
          </ac:grpSpMkLst>
        </pc:grpChg>
        <pc:grpChg chg="add mod">
          <ac:chgData name="Sven Van de Velde" userId="00b08bc3e1e83696" providerId="LiveId" clId="{A25D7637-D0B6-4F5D-BABA-66A05ED2ACB9}" dt="2022-11-03T08:07:47.867" v="5474" actId="1038"/>
          <ac:grpSpMkLst>
            <pc:docMk/>
            <pc:sldMk cId="3596223003" sldId="291"/>
            <ac:grpSpMk id="1009" creationId="{CF3E819B-54A5-897F-93EE-F3D4B9018BD9}"/>
          </ac:grpSpMkLst>
        </pc:grpChg>
        <pc:grpChg chg="del">
          <ac:chgData name="Sven Van de Velde" userId="00b08bc3e1e83696" providerId="LiveId" clId="{A25D7637-D0B6-4F5D-BABA-66A05ED2ACB9}" dt="2022-11-03T07:22:10.590" v="3515" actId="478"/>
          <ac:grpSpMkLst>
            <pc:docMk/>
            <pc:sldMk cId="3596223003" sldId="291"/>
            <ac:grpSpMk id="1010" creationId="{E6FD8A10-8286-C004-E265-A4F973E4B062}"/>
          </ac:grpSpMkLst>
        </pc:grpChg>
        <pc:grpChg chg="del">
          <ac:chgData name="Sven Van de Velde" userId="00b08bc3e1e83696" providerId="LiveId" clId="{A25D7637-D0B6-4F5D-BABA-66A05ED2ACB9}" dt="2022-11-03T07:22:10.590" v="3515" actId="478"/>
          <ac:grpSpMkLst>
            <pc:docMk/>
            <pc:sldMk cId="3596223003" sldId="291"/>
            <ac:grpSpMk id="1015" creationId="{9DE22BC5-172F-3A92-9140-A9FFBE39DFCF}"/>
          </ac:grpSpMkLst>
        </pc:grpChg>
        <pc:grpChg chg="del">
          <ac:chgData name="Sven Van de Velde" userId="00b08bc3e1e83696" providerId="LiveId" clId="{A25D7637-D0B6-4F5D-BABA-66A05ED2ACB9}" dt="2022-11-03T07:22:10.590" v="3515" actId="478"/>
          <ac:grpSpMkLst>
            <pc:docMk/>
            <pc:sldMk cId="3596223003" sldId="291"/>
            <ac:grpSpMk id="1019" creationId="{C76BD8A1-18C4-99A3-2B5D-4BBBBE32ACEF}"/>
          </ac:grpSpMkLst>
        </pc:grpChg>
        <pc:grpChg chg="del">
          <ac:chgData name="Sven Van de Velde" userId="00b08bc3e1e83696" providerId="LiveId" clId="{A25D7637-D0B6-4F5D-BABA-66A05ED2ACB9}" dt="2022-11-03T07:22:10.590" v="3515" actId="478"/>
          <ac:grpSpMkLst>
            <pc:docMk/>
            <pc:sldMk cId="3596223003" sldId="291"/>
            <ac:grpSpMk id="1022" creationId="{1F9F817C-A697-298B-2869-54FE925C6CF8}"/>
          </ac:grpSpMkLst>
        </pc:grpChg>
        <pc:grpChg chg="del">
          <ac:chgData name="Sven Van de Velde" userId="00b08bc3e1e83696" providerId="LiveId" clId="{A25D7637-D0B6-4F5D-BABA-66A05ED2ACB9}" dt="2022-11-03T07:22:10.590" v="3515" actId="478"/>
          <ac:grpSpMkLst>
            <pc:docMk/>
            <pc:sldMk cId="3596223003" sldId="291"/>
            <ac:grpSpMk id="1025" creationId="{7EBD58EF-2426-9726-D100-F96838964D82}"/>
          </ac:grpSpMkLst>
        </pc:grpChg>
        <pc:grpChg chg="add del mod">
          <ac:chgData name="Sven Van de Velde" userId="00b08bc3e1e83696" providerId="LiveId" clId="{A25D7637-D0B6-4F5D-BABA-66A05ED2ACB9}" dt="2022-11-03T07:27:11.543" v="3707" actId="478"/>
          <ac:grpSpMkLst>
            <pc:docMk/>
            <pc:sldMk cId="3596223003" sldId="291"/>
            <ac:grpSpMk id="1030" creationId="{5B50133B-9DBE-BE70-71A5-91F1928E783C}"/>
          </ac:grpSpMkLst>
        </pc:grpChg>
        <pc:grpChg chg="del">
          <ac:chgData name="Sven Van de Velde" userId="00b08bc3e1e83696" providerId="LiveId" clId="{A25D7637-D0B6-4F5D-BABA-66A05ED2ACB9}" dt="2022-11-03T07:22:10.590" v="3515" actId="478"/>
          <ac:grpSpMkLst>
            <pc:docMk/>
            <pc:sldMk cId="3596223003" sldId="291"/>
            <ac:grpSpMk id="1031" creationId="{B7819C40-8CFD-3C12-6363-6E1AE0BC2CC0}"/>
          </ac:grpSpMkLst>
        </pc:grpChg>
        <pc:grpChg chg="del">
          <ac:chgData name="Sven Van de Velde" userId="00b08bc3e1e83696" providerId="LiveId" clId="{A25D7637-D0B6-4F5D-BABA-66A05ED2ACB9}" dt="2022-11-03T07:22:10.590" v="3515" actId="478"/>
          <ac:grpSpMkLst>
            <pc:docMk/>
            <pc:sldMk cId="3596223003" sldId="291"/>
            <ac:grpSpMk id="1034" creationId="{F7392859-F4A3-8056-C483-2158D1A725F4}"/>
          </ac:grpSpMkLst>
        </pc:grpChg>
        <pc:grpChg chg="del">
          <ac:chgData name="Sven Van de Velde" userId="00b08bc3e1e83696" providerId="LiveId" clId="{A25D7637-D0B6-4F5D-BABA-66A05ED2ACB9}" dt="2022-11-03T07:22:10.590" v="3515" actId="478"/>
          <ac:grpSpMkLst>
            <pc:docMk/>
            <pc:sldMk cId="3596223003" sldId="291"/>
            <ac:grpSpMk id="1037" creationId="{F29AEFAA-FAE8-D05C-C368-B08757B27EF5}"/>
          </ac:grpSpMkLst>
        </pc:grpChg>
        <pc:grpChg chg="del">
          <ac:chgData name="Sven Van de Velde" userId="00b08bc3e1e83696" providerId="LiveId" clId="{A25D7637-D0B6-4F5D-BABA-66A05ED2ACB9}" dt="2022-11-03T07:22:10.590" v="3515" actId="478"/>
          <ac:grpSpMkLst>
            <pc:docMk/>
            <pc:sldMk cId="3596223003" sldId="291"/>
            <ac:grpSpMk id="1040" creationId="{CA5A5402-C308-2D46-6735-3E42D281839C}"/>
          </ac:grpSpMkLst>
        </pc:grpChg>
        <pc:grpChg chg="mod">
          <ac:chgData name="Sven Van de Velde" userId="00b08bc3e1e83696" providerId="LiveId" clId="{A25D7637-D0B6-4F5D-BABA-66A05ED2ACB9}" dt="2022-11-03T08:07:47.867" v="5474" actId="1038"/>
          <ac:grpSpMkLst>
            <pc:docMk/>
            <pc:sldMk cId="3596223003" sldId="291"/>
            <ac:grpSpMk id="1048" creationId="{84E8710A-58C9-AA1B-B725-A1C37F9FC712}"/>
          </ac:grpSpMkLst>
        </pc:grpChg>
        <pc:grpChg chg="mod">
          <ac:chgData name="Sven Van de Velde" userId="00b08bc3e1e83696" providerId="LiveId" clId="{A25D7637-D0B6-4F5D-BABA-66A05ED2ACB9}" dt="2022-11-03T08:07:47.867" v="5474" actId="1038"/>
          <ac:grpSpMkLst>
            <pc:docMk/>
            <pc:sldMk cId="3596223003" sldId="291"/>
            <ac:grpSpMk id="1052" creationId="{055D1DDA-8526-2617-4C24-A04D1E2E607A}"/>
          </ac:grpSpMkLst>
        </pc:grpChg>
        <pc:grpChg chg="add mod">
          <ac:chgData name="Sven Van de Velde" userId="00b08bc3e1e83696" providerId="LiveId" clId="{A25D7637-D0B6-4F5D-BABA-66A05ED2ACB9}" dt="2022-11-03T08:07:59.892" v="5489" actId="1038"/>
          <ac:grpSpMkLst>
            <pc:docMk/>
            <pc:sldMk cId="3596223003" sldId="291"/>
            <ac:grpSpMk id="1055" creationId="{3144F0D2-EDF7-F0F3-35AC-56EB71C34DA2}"/>
          </ac:grpSpMkLst>
        </pc:grpChg>
        <pc:grpChg chg="mod">
          <ac:chgData name="Sven Van de Velde" userId="00b08bc3e1e83696" providerId="LiveId" clId="{A25D7637-D0B6-4F5D-BABA-66A05ED2ACB9}" dt="2022-11-03T08:07:47.867" v="5474" actId="1038"/>
          <ac:grpSpMkLst>
            <pc:docMk/>
            <pc:sldMk cId="3596223003" sldId="291"/>
            <ac:grpSpMk id="1058" creationId="{8F8766A7-95D0-2777-E543-CEBF8EEA06DC}"/>
          </ac:grpSpMkLst>
        </pc:grpChg>
        <pc:grpChg chg="mod">
          <ac:chgData name="Sven Van de Velde" userId="00b08bc3e1e83696" providerId="LiveId" clId="{A25D7637-D0B6-4F5D-BABA-66A05ED2ACB9}" dt="2022-11-03T08:07:47.867" v="5474" actId="1038"/>
          <ac:grpSpMkLst>
            <pc:docMk/>
            <pc:sldMk cId="3596223003" sldId="291"/>
            <ac:grpSpMk id="1061" creationId="{86989B25-0D1D-D845-A4DC-428E9016CB91}"/>
          </ac:grpSpMkLst>
        </pc:grpChg>
        <pc:grpChg chg="mod">
          <ac:chgData name="Sven Van de Velde" userId="00b08bc3e1e83696" providerId="LiveId" clId="{A25D7637-D0B6-4F5D-BABA-66A05ED2ACB9}" dt="2022-11-03T08:07:47.867" v="5474" actId="1038"/>
          <ac:grpSpMkLst>
            <pc:docMk/>
            <pc:sldMk cId="3596223003" sldId="291"/>
            <ac:grpSpMk id="1064" creationId="{33C9E5D0-D79F-FD76-01E4-B572284EDDCB}"/>
          </ac:grpSpMkLst>
        </pc:grpChg>
        <pc:grpChg chg="mod">
          <ac:chgData name="Sven Van de Velde" userId="00b08bc3e1e83696" providerId="LiveId" clId="{A25D7637-D0B6-4F5D-BABA-66A05ED2ACB9}" dt="2022-11-03T08:07:47.867" v="5474" actId="1038"/>
          <ac:grpSpMkLst>
            <pc:docMk/>
            <pc:sldMk cId="3596223003" sldId="291"/>
            <ac:grpSpMk id="1067" creationId="{A48EA0D5-B8FD-84FB-ED1D-733F8AC87B75}"/>
          </ac:grpSpMkLst>
        </pc:grpChg>
        <pc:grpChg chg="mod">
          <ac:chgData name="Sven Van de Velde" userId="00b08bc3e1e83696" providerId="LiveId" clId="{A25D7637-D0B6-4F5D-BABA-66A05ED2ACB9}" dt="2022-11-03T08:07:47.867" v="5474" actId="1038"/>
          <ac:grpSpMkLst>
            <pc:docMk/>
            <pc:sldMk cId="3596223003" sldId="291"/>
            <ac:grpSpMk id="1070" creationId="{8E467E27-D8A6-174B-F4FF-A2FC93C0F458}"/>
          </ac:grpSpMkLst>
        </pc:grpChg>
        <pc:grpChg chg="add mod">
          <ac:chgData name="Sven Van de Velde" userId="00b08bc3e1e83696" providerId="LiveId" clId="{A25D7637-D0B6-4F5D-BABA-66A05ED2ACB9}" dt="2022-11-03T08:07:47.867" v="5474" actId="1038"/>
          <ac:grpSpMkLst>
            <pc:docMk/>
            <pc:sldMk cId="3596223003" sldId="291"/>
            <ac:grpSpMk id="1073" creationId="{DDFABB72-FF8A-7130-31DB-67BCEFF3873E}"/>
          </ac:grpSpMkLst>
        </pc:grpChg>
        <pc:grpChg chg="del mod">
          <ac:chgData name="Sven Van de Velde" userId="00b08bc3e1e83696" providerId="LiveId" clId="{A25D7637-D0B6-4F5D-BABA-66A05ED2ACB9}" dt="2022-11-03T07:33:30.355" v="3834" actId="478"/>
          <ac:grpSpMkLst>
            <pc:docMk/>
            <pc:sldMk cId="3596223003" sldId="291"/>
            <ac:grpSpMk id="1074" creationId="{EECFA80B-DC08-6F05-53F6-B709F48527CC}"/>
          </ac:grpSpMkLst>
        </pc:grpChg>
        <pc:grpChg chg="mod">
          <ac:chgData name="Sven Van de Velde" userId="00b08bc3e1e83696" providerId="LiveId" clId="{A25D7637-D0B6-4F5D-BABA-66A05ED2ACB9}" dt="2022-11-03T08:07:47.867" v="5474" actId="1038"/>
          <ac:grpSpMkLst>
            <pc:docMk/>
            <pc:sldMk cId="3596223003" sldId="291"/>
            <ac:grpSpMk id="1080" creationId="{4E5017AE-3ABA-4022-892B-845E971E776A}"/>
          </ac:grpSpMkLst>
        </pc:grpChg>
        <pc:grpChg chg="add mod">
          <ac:chgData name="Sven Van de Velde" userId="00b08bc3e1e83696" providerId="LiveId" clId="{A25D7637-D0B6-4F5D-BABA-66A05ED2ACB9}" dt="2022-11-03T08:07:47.867" v="5474" actId="1038"/>
          <ac:grpSpMkLst>
            <pc:docMk/>
            <pc:sldMk cId="3596223003" sldId="291"/>
            <ac:grpSpMk id="1084" creationId="{A11C6F61-1BE0-D753-FE7B-66C9A5635437}"/>
          </ac:grpSpMkLst>
        </pc:grpChg>
        <pc:grpChg chg="add mod">
          <ac:chgData name="Sven Van de Velde" userId="00b08bc3e1e83696" providerId="LiveId" clId="{A25D7637-D0B6-4F5D-BABA-66A05ED2ACB9}" dt="2022-11-03T08:07:47.867" v="5474" actId="1038"/>
          <ac:grpSpMkLst>
            <pc:docMk/>
            <pc:sldMk cId="3596223003" sldId="291"/>
            <ac:grpSpMk id="1087" creationId="{05371032-FEA2-7C11-741E-385488FB2F13}"/>
          </ac:grpSpMkLst>
        </pc:grpChg>
        <pc:grpChg chg="add mod">
          <ac:chgData name="Sven Van de Velde" userId="00b08bc3e1e83696" providerId="LiveId" clId="{A25D7637-D0B6-4F5D-BABA-66A05ED2ACB9}" dt="2022-11-03T08:07:47.867" v="5474" actId="1038"/>
          <ac:grpSpMkLst>
            <pc:docMk/>
            <pc:sldMk cId="3596223003" sldId="291"/>
            <ac:grpSpMk id="1092" creationId="{2BCB7CF2-26DE-6152-9E99-047CFC8AF682}"/>
          </ac:grpSpMkLst>
        </pc:grpChg>
        <pc:grpChg chg="add mod">
          <ac:chgData name="Sven Van de Velde" userId="00b08bc3e1e83696" providerId="LiveId" clId="{A25D7637-D0B6-4F5D-BABA-66A05ED2ACB9}" dt="2022-11-03T08:07:47.867" v="5474" actId="1038"/>
          <ac:grpSpMkLst>
            <pc:docMk/>
            <pc:sldMk cId="3596223003" sldId="291"/>
            <ac:grpSpMk id="1096" creationId="{3D322AD1-1EDB-A5A3-3792-F337993E7BC3}"/>
          </ac:grpSpMkLst>
        </pc:grpChg>
        <pc:grpChg chg="add del mod">
          <ac:chgData name="Sven Van de Velde" userId="00b08bc3e1e83696" providerId="LiveId" clId="{A25D7637-D0B6-4F5D-BABA-66A05ED2ACB9}" dt="2022-11-03T07:28:30.558" v="3764" actId="478"/>
          <ac:grpSpMkLst>
            <pc:docMk/>
            <pc:sldMk cId="3596223003" sldId="291"/>
            <ac:grpSpMk id="1099" creationId="{A0C6B6E4-D65E-F1F7-D059-7452ABE62A67}"/>
          </ac:grpSpMkLst>
        </pc:grpChg>
        <pc:grpChg chg="add mod">
          <ac:chgData name="Sven Van de Velde" userId="00b08bc3e1e83696" providerId="LiveId" clId="{A25D7637-D0B6-4F5D-BABA-66A05ED2ACB9}" dt="2022-11-03T08:07:47.867" v="5474" actId="1038"/>
          <ac:grpSpMkLst>
            <pc:docMk/>
            <pc:sldMk cId="3596223003" sldId="291"/>
            <ac:grpSpMk id="1102" creationId="{97167BBA-D7AC-13C9-0071-302EE49D85D3}"/>
          </ac:grpSpMkLst>
        </pc:grpChg>
        <pc:grpChg chg="add mod">
          <ac:chgData name="Sven Van de Velde" userId="00b08bc3e1e83696" providerId="LiveId" clId="{A25D7637-D0B6-4F5D-BABA-66A05ED2ACB9}" dt="2022-11-03T08:07:47.867" v="5474" actId="1038"/>
          <ac:grpSpMkLst>
            <pc:docMk/>
            <pc:sldMk cId="3596223003" sldId="291"/>
            <ac:grpSpMk id="1105" creationId="{26C8977D-4621-ED59-9E14-C6890D4C3BB3}"/>
          </ac:grpSpMkLst>
        </pc:grpChg>
        <pc:grpChg chg="add mod">
          <ac:chgData name="Sven Van de Velde" userId="00b08bc3e1e83696" providerId="LiveId" clId="{A25D7637-D0B6-4F5D-BABA-66A05ED2ACB9}" dt="2022-11-03T08:07:59.892" v="5489" actId="1038"/>
          <ac:grpSpMkLst>
            <pc:docMk/>
            <pc:sldMk cId="3596223003" sldId="291"/>
            <ac:grpSpMk id="1108" creationId="{83DB31E5-BCC6-BA9B-2EB4-FA33FC296310}"/>
          </ac:grpSpMkLst>
        </pc:grpChg>
        <pc:grpChg chg="add mod">
          <ac:chgData name="Sven Van de Velde" userId="00b08bc3e1e83696" providerId="LiveId" clId="{A25D7637-D0B6-4F5D-BABA-66A05ED2ACB9}" dt="2022-11-03T08:07:47.867" v="5474" actId="1038"/>
          <ac:grpSpMkLst>
            <pc:docMk/>
            <pc:sldMk cId="3596223003" sldId="291"/>
            <ac:grpSpMk id="1111" creationId="{DD3D0787-CB61-7F45-43C5-2D37581AE547}"/>
          </ac:grpSpMkLst>
        </pc:grpChg>
        <pc:grpChg chg="add mod">
          <ac:chgData name="Sven Van de Velde" userId="00b08bc3e1e83696" providerId="LiveId" clId="{A25D7637-D0B6-4F5D-BABA-66A05ED2ACB9}" dt="2022-11-03T08:07:47.867" v="5474" actId="1038"/>
          <ac:grpSpMkLst>
            <pc:docMk/>
            <pc:sldMk cId="3596223003" sldId="291"/>
            <ac:grpSpMk id="1114" creationId="{6DCF4733-9F65-5D36-71E8-9303653ABA64}"/>
          </ac:grpSpMkLst>
        </pc:grpChg>
        <pc:grpChg chg="add mod">
          <ac:chgData name="Sven Van de Velde" userId="00b08bc3e1e83696" providerId="LiveId" clId="{A25D7637-D0B6-4F5D-BABA-66A05ED2ACB9}" dt="2022-11-03T08:07:47.867" v="5474" actId="1038"/>
          <ac:grpSpMkLst>
            <pc:docMk/>
            <pc:sldMk cId="3596223003" sldId="291"/>
            <ac:grpSpMk id="1117" creationId="{61A29530-C1EC-6B98-A9B3-9A44BA90422F}"/>
          </ac:grpSpMkLst>
        </pc:grpChg>
        <pc:grpChg chg="add mod">
          <ac:chgData name="Sven Van de Velde" userId="00b08bc3e1e83696" providerId="LiveId" clId="{A25D7637-D0B6-4F5D-BABA-66A05ED2ACB9}" dt="2022-11-03T08:07:47.867" v="5474" actId="1038"/>
          <ac:grpSpMkLst>
            <pc:docMk/>
            <pc:sldMk cId="3596223003" sldId="291"/>
            <ac:grpSpMk id="1123" creationId="{92154D00-963C-0248-9536-FF89AD4598F2}"/>
          </ac:grpSpMkLst>
        </pc:grpChg>
        <pc:grpChg chg="add mod">
          <ac:chgData name="Sven Van de Velde" userId="00b08bc3e1e83696" providerId="LiveId" clId="{A25D7637-D0B6-4F5D-BABA-66A05ED2ACB9}" dt="2022-11-03T08:07:47.867" v="5474" actId="1038"/>
          <ac:grpSpMkLst>
            <pc:docMk/>
            <pc:sldMk cId="3596223003" sldId="291"/>
            <ac:grpSpMk id="1131" creationId="{D473DB08-DAE2-498B-31CA-D881CBC01356}"/>
          </ac:grpSpMkLst>
        </pc:grpChg>
        <pc:grpChg chg="add del mod">
          <ac:chgData name="Sven Van de Velde" userId="00b08bc3e1e83696" providerId="LiveId" clId="{A25D7637-D0B6-4F5D-BABA-66A05ED2ACB9}" dt="2022-11-03T07:29:41.167" v="3795" actId="478"/>
          <ac:grpSpMkLst>
            <pc:docMk/>
            <pc:sldMk cId="3596223003" sldId="291"/>
            <ac:grpSpMk id="1135" creationId="{6DD15641-415F-5FA5-554B-1FEF3B1EEC33}"/>
          </ac:grpSpMkLst>
        </pc:grpChg>
        <pc:grpChg chg="add mod">
          <ac:chgData name="Sven Van de Velde" userId="00b08bc3e1e83696" providerId="LiveId" clId="{A25D7637-D0B6-4F5D-BABA-66A05ED2ACB9}" dt="2022-11-03T08:07:47.867" v="5474" actId="1038"/>
          <ac:grpSpMkLst>
            <pc:docMk/>
            <pc:sldMk cId="3596223003" sldId="291"/>
            <ac:grpSpMk id="1138" creationId="{2852A214-29DB-9B1E-540A-AA55B8BC39CF}"/>
          </ac:grpSpMkLst>
        </pc:grpChg>
        <pc:grpChg chg="add mod">
          <ac:chgData name="Sven Van de Velde" userId="00b08bc3e1e83696" providerId="LiveId" clId="{A25D7637-D0B6-4F5D-BABA-66A05ED2ACB9}" dt="2022-11-03T08:07:47.867" v="5474" actId="1038"/>
          <ac:grpSpMkLst>
            <pc:docMk/>
            <pc:sldMk cId="3596223003" sldId="291"/>
            <ac:grpSpMk id="1141" creationId="{78206F1B-B94D-DB87-0881-5DB34E2C349D}"/>
          </ac:grpSpMkLst>
        </pc:grpChg>
        <pc:grpChg chg="add mod">
          <ac:chgData name="Sven Van de Velde" userId="00b08bc3e1e83696" providerId="LiveId" clId="{A25D7637-D0B6-4F5D-BABA-66A05ED2ACB9}" dt="2022-11-03T08:07:59.892" v="5489" actId="1038"/>
          <ac:grpSpMkLst>
            <pc:docMk/>
            <pc:sldMk cId="3596223003" sldId="291"/>
            <ac:grpSpMk id="1144" creationId="{E71CCC2C-B1C2-2CED-E94B-96D6DE644247}"/>
          </ac:grpSpMkLst>
        </pc:grpChg>
        <pc:grpChg chg="add mod">
          <ac:chgData name="Sven Van de Velde" userId="00b08bc3e1e83696" providerId="LiveId" clId="{A25D7637-D0B6-4F5D-BABA-66A05ED2ACB9}" dt="2022-11-03T08:07:47.867" v="5474" actId="1038"/>
          <ac:grpSpMkLst>
            <pc:docMk/>
            <pc:sldMk cId="3596223003" sldId="291"/>
            <ac:grpSpMk id="1147" creationId="{4BE9DFE0-7E41-74AC-F51A-FF4DFEBEAE26}"/>
          </ac:grpSpMkLst>
        </pc:grpChg>
        <pc:grpChg chg="add mod">
          <ac:chgData name="Sven Van de Velde" userId="00b08bc3e1e83696" providerId="LiveId" clId="{A25D7637-D0B6-4F5D-BABA-66A05ED2ACB9}" dt="2022-11-03T08:07:47.867" v="5474" actId="1038"/>
          <ac:grpSpMkLst>
            <pc:docMk/>
            <pc:sldMk cId="3596223003" sldId="291"/>
            <ac:grpSpMk id="1150" creationId="{F741C308-5B13-A148-979A-010311EF3D47}"/>
          </ac:grpSpMkLst>
        </pc:grpChg>
        <pc:grpChg chg="add mod">
          <ac:chgData name="Sven Van de Velde" userId="00b08bc3e1e83696" providerId="LiveId" clId="{A25D7637-D0B6-4F5D-BABA-66A05ED2ACB9}" dt="2022-11-03T08:07:47.867" v="5474" actId="1038"/>
          <ac:grpSpMkLst>
            <pc:docMk/>
            <pc:sldMk cId="3596223003" sldId="291"/>
            <ac:grpSpMk id="1153" creationId="{B3D2F188-03F9-FE5A-8F4D-C7F46E9D02C7}"/>
          </ac:grpSpMkLst>
        </pc:grpChg>
        <pc:grpChg chg="add mod">
          <ac:chgData name="Sven Van de Velde" userId="00b08bc3e1e83696" providerId="LiveId" clId="{A25D7637-D0B6-4F5D-BABA-66A05ED2ACB9}" dt="2022-11-03T08:07:47.867" v="5474" actId="1038"/>
          <ac:grpSpMkLst>
            <pc:docMk/>
            <pc:sldMk cId="3596223003" sldId="291"/>
            <ac:grpSpMk id="1156" creationId="{D36124D5-3718-8763-CB37-FB36F7F5CA7D}"/>
          </ac:grpSpMkLst>
        </pc:grpChg>
        <pc:grpChg chg="add mod">
          <ac:chgData name="Sven Van de Velde" userId="00b08bc3e1e83696" providerId="LiveId" clId="{A25D7637-D0B6-4F5D-BABA-66A05ED2ACB9}" dt="2022-11-03T08:07:47.867" v="5474" actId="1038"/>
          <ac:grpSpMkLst>
            <pc:docMk/>
            <pc:sldMk cId="3596223003" sldId="291"/>
            <ac:grpSpMk id="1159" creationId="{35143E95-C9CE-ED6A-2380-DA9A9424667D}"/>
          </ac:grpSpMkLst>
        </pc:grpChg>
        <pc:grpChg chg="add mod">
          <ac:chgData name="Sven Van de Velde" userId="00b08bc3e1e83696" providerId="LiveId" clId="{A25D7637-D0B6-4F5D-BABA-66A05ED2ACB9}" dt="2022-11-03T08:08:30.815" v="5494" actId="1076"/>
          <ac:grpSpMkLst>
            <pc:docMk/>
            <pc:sldMk cId="3596223003" sldId="291"/>
            <ac:grpSpMk id="1166" creationId="{2AC5B065-5E18-BCDE-5771-9DC3AD95D7B4}"/>
          </ac:grpSpMkLst>
        </pc:grpChg>
        <pc:cxnChg chg="del mod">
          <ac:chgData name="Sven Van de Velde" userId="00b08bc3e1e83696" providerId="LiveId" clId="{A25D7637-D0B6-4F5D-BABA-66A05ED2ACB9}" dt="2022-11-03T07:22:10.590" v="3515" actId="478"/>
          <ac:cxnSpMkLst>
            <pc:docMk/>
            <pc:sldMk cId="3596223003" sldId="291"/>
            <ac:cxnSpMk id="20" creationId="{7294FB71-D5DC-D59E-2EB5-3D1125998614}"/>
          </ac:cxnSpMkLst>
        </pc:cxnChg>
        <pc:cxnChg chg="del mod">
          <ac:chgData name="Sven Van de Velde" userId="00b08bc3e1e83696" providerId="LiveId" clId="{A25D7637-D0B6-4F5D-BABA-66A05ED2ACB9}" dt="2022-11-03T07:22:10.590" v="3515" actId="478"/>
          <ac:cxnSpMkLst>
            <pc:docMk/>
            <pc:sldMk cId="3596223003" sldId="291"/>
            <ac:cxnSpMk id="40" creationId="{D2CE0841-42A7-9CFE-7F6C-7019F17CD5B5}"/>
          </ac:cxnSpMkLst>
        </pc:cxnChg>
        <pc:cxnChg chg="del mod">
          <ac:chgData name="Sven Van de Velde" userId="00b08bc3e1e83696" providerId="LiveId" clId="{A25D7637-D0B6-4F5D-BABA-66A05ED2ACB9}" dt="2022-11-03T07:22:10.590" v="3515" actId="478"/>
          <ac:cxnSpMkLst>
            <pc:docMk/>
            <pc:sldMk cId="3596223003" sldId="291"/>
            <ac:cxnSpMk id="43" creationId="{D8666CAE-F9F5-9337-3340-60AE08D6A05F}"/>
          </ac:cxnSpMkLst>
        </pc:cxnChg>
        <pc:cxnChg chg="del mod">
          <ac:chgData name="Sven Van de Velde" userId="00b08bc3e1e83696" providerId="LiveId" clId="{A25D7637-D0B6-4F5D-BABA-66A05ED2ACB9}" dt="2022-11-03T07:22:10.590" v="3515" actId="478"/>
          <ac:cxnSpMkLst>
            <pc:docMk/>
            <pc:sldMk cId="3596223003" sldId="291"/>
            <ac:cxnSpMk id="89" creationId="{8660EEF3-14BA-A50F-7C7B-DF7EA14A5B30}"/>
          </ac:cxnSpMkLst>
        </pc:cxnChg>
        <pc:cxnChg chg="add mod">
          <ac:chgData name="Sven Van de Velde" userId="00b08bc3e1e83696" providerId="LiveId" clId="{A25D7637-D0B6-4F5D-BABA-66A05ED2ACB9}" dt="2022-11-03T08:07:59.892" v="5489" actId="1038"/>
          <ac:cxnSpMkLst>
            <pc:docMk/>
            <pc:sldMk cId="3596223003" sldId="291"/>
            <ac:cxnSpMk id="91" creationId="{A3824B70-7E84-3699-ED63-579B723AD578}"/>
          </ac:cxnSpMkLst>
        </pc:cxnChg>
        <pc:cxnChg chg="del mod">
          <ac:chgData name="Sven Van de Velde" userId="00b08bc3e1e83696" providerId="LiveId" clId="{A25D7637-D0B6-4F5D-BABA-66A05ED2ACB9}" dt="2022-11-03T07:22:10.590" v="3515" actId="478"/>
          <ac:cxnSpMkLst>
            <pc:docMk/>
            <pc:sldMk cId="3596223003" sldId="291"/>
            <ac:cxnSpMk id="92" creationId="{9C845557-5B6D-938B-9146-7FD9EDE8703F}"/>
          </ac:cxnSpMkLst>
        </pc:cxnChg>
        <pc:cxnChg chg="del mod">
          <ac:chgData name="Sven Van de Velde" userId="00b08bc3e1e83696" providerId="LiveId" clId="{A25D7637-D0B6-4F5D-BABA-66A05ED2ACB9}" dt="2022-11-03T07:22:10.590" v="3515" actId="478"/>
          <ac:cxnSpMkLst>
            <pc:docMk/>
            <pc:sldMk cId="3596223003" sldId="291"/>
            <ac:cxnSpMk id="924" creationId="{C3D11584-0669-645E-D057-4CB880E63F86}"/>
          </ac:cxnSpMkLst>
        </pc:cxnChg>
        <pc:cxnChg chg="del mod">
          <ac:chgData name="Sven Van de Velde" userId="00b08bc3e1e83696" providerId="LiveId" clId="{A25D7637-D0B6-4F5D-BABA-66A05ED2ACB9}" dt="2022-11-03T07:22:10.590" v="3515" actId="478"/>
          <ac:cxnSpMkLst>
            <pc:docMk/>
            <pc:sldMk cId="3596223003" sldId="291"/>
            <ac:cxnSpMk id="930" creationId="{46B8B6CA-107A-8ED7-071B-58F7D646E256}"/>
          </ac:cxnSpMkLst>
        </pc:cxnChg>
        <pc:cxnChg chg="del mod">
          <ac:chgData name="Sven Van de Velde" userId="00b08bc3e1e83696" providerId="LiveId" clId="{A25D7637-D0B6-4F5D-BABA-66A05ED2ACB9}" dt="2022-11-03T07:22:10.590" v="3515" actId="478"/>
          <ac:cxnSpMkLst>
            <pc:docMk/>
            <pc:sldMk cId="3596223003" sldId="291"/>
            <ac:cxnSpMk id="973" creationId="{E962EDB2-8588-0254-4011-5305EA99EBAC}"/>
          </ac:cxnSpMkLst>
        </pc:cxnChg>
        <pc:cxnChg chg="del mod">
          <ac:chgData name="Sven Van de Velde" userId="00b08bc3e1e83696" providerId="LiveId" clId="{A25D7637-D0B6-4F5D-BABA-66A05ED2ACB9}" dt="2022-11-03T07:22:10.590" v="3515" actId="478"/>
          <ac:cxnSpMkLst>
            <pc:docMk/>
            <pc:sldMk cId="3596223003" sldId="291"/>
            <ac:cxnSpMk id="1043" creationId="{22F3C20F-D152-71BD-F024-D3E70840D37E}"/>
          </ac:cxnSpMkLst>
        </pc:cxnChg>
        <pc:cxnChg chg="del mod">
          <ac:chgData name="Sven Van de Velde" userId="00b08bc3e1e83696" providerId="LiveId" clId="{A25D7637-D0B6-4F5D-BABA-66A05ED2ACB9}" dt="2022-11-03T07:22:10.590" v="3515" actId="478"/>
          <ac:cxnSpMkLst>
            <pc:docMk/>
            <pc:sldMk cId="3596223003" sldId="291"/>
            <ac:cxnSpMk id="1077" creationId="{1BA52AAC-69E4-3FA2-5D9E-695CD48E25B3}"/>
          </ac:cxnSpMkLst>
        </pc:cxnChg>
        <pc:cxnChg chg="del mod">
          <ac:chgData name="Sven Van de Velde" userId="00b08bc3e1e83696" providerId="LiveId" clId="{A25D7637-D0B6-4F5D-BABA-66A05ED2ACB9}" dt="2022-11-03T07:22:10.590" v="3515" actId="478"/>
          <ac:cxnSpMkLst>
            <pc:docMk/>
            <pc:sldMk cId="3596223003" sldId="291"/>
            <ac:cxnSpMk id="1083" creationId="{EAFE1223-8636-4DD7-551F-B298CDBC7EBE}"/>
          </ac:cxnSpMkLst>
        </pc:cxnChg>
        <pc:cxnChg chg="add mod">
          <ac:chgData name="Sven Van de Velde" userId="00b08bc3e1e83696" providerId="LiveId" clId="{A25D7637-D0B6-4F5D-BABA-66A05ED2ACB9}" dt="2022-11-03T08:07:59.892" v="5489" actId="1038"/>
          <ac:cxnSpMkLst>
            <pc:docMk/>
            <pc:sldMk cId="3596223003" sldId="291"/>
            <ac:cxnSpMk id="1120" creationId="{F047655C-FCAD-A676-F2E5-F671189B4ABF}"/>
          </ac:cxnSpMkLst>
        </pc:cxnChg>
        <pc:cxnChg chg="add mod">
          <ac:chgData name="Sven Van de Velde" userId="00b08bc3e1e83696" providerId="LiveId" clId="{A25D7637-D0B6-4F5D-BABA-66A05ED2ACB9}" dt="2022-11-03T08:07:59.892" v="5489" actId="1038"/>
          <ac:cxnSpMkLst>
            <pc:docMk/>
            <pc:sldMk cId="3596223003" sldId="291"/>
            <ac:cxnSpMk id="1126" creationId="{9246C3BF-0DB7-5031-692E-3BCCDE5C8872}"/>
          </ac:cxnSpMkLst>
        </pc:cxnChg>
        <pc:cxnChg chg="add mod">
          <ac:chgData name="Sven Van de Velde" userId="00b08bc3e1e83696" providerId="LiveId" clId="{A25D7637-D0B6-4F5D-BABA-66A05ED2ACB9}" dt="2022-11-03T08:07:59.892" v="5489" actId="1038"/>
          <ac:cxnSpMkLst>
            <pc:docMk/>
            <pc:sldMk cId="3596223003" sldId="291"/>
            <ac:cxnSpMk id="1163" creationId="{4624CECC-D66F-FEA1-F8DD-F383E2F1EA3C}"/>
          </ac:cxnSpMkLst>
        </pc:cxnChg>
      </pc:sldChg>
      <pc:sldMasterChg chg="addSp delSp modSp mod modSldLayout">
        <pc:chgData name="Sven Van de Velde" userId="00b08bc3e1e83696" providerId="LiveId" clId="{A25D7637-D0B6-4F5D-BABA-66A05ED2ACB9}" dt="2022-11-03T11:26:34.031" v="7766" actId="1036"/>
        <pc:sldMasterMkLst>
          <pc:docMk/>
          <pc:sldMasterMk cId="2028034949" sldId="2147483862"/>
        </pc:sldMasterMkLst>
        <pc:spChg chg="mod">
          <ac:chgData name="Sven Van de Velde" userId="00b08bc3e1e83696" providerId="LiveId" clId="{A25D7637-D0B6-4F5D-BABA-66A05ED2ACB9}" dt="2022-11-03T11:26:12.229" v="7758" actId="14100"/>
          <ac:spMkLst>
            <pc:docMk/>
            <pc:sldMasterMk cId="2028034949" sldId="2147483862"/>
            <ac:spMk id="2" creationId="{00000000-0000-0000-0000-000000000000}"/>
          </ac:spMkLst>
        </pc:spChg>
        <pc:spChg chg="mod">
          <ac:chgData name="Sven Van de Velde" userId="00b08bc3e1e83696" providerId="LiveId" clId="{A25D7637-D0B6-4F5D-BABA-66A05ED2ACB9}" dt="2022-11-03T11:26:16.250" v="7759" actId="14100"/>
          <ac:spMkLst>
            <pc:docMk/>
            <pc:sldMasterMk cId="2028034949" sldId="2147483862"/>
            <ac:spMk id="3"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4"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5" creationId="{00000000-0000-0000-0000-000000000000}"/>
          </ac:spMkLst>
        </pc:spChg>
        <pc:spChg chg="mod">
          <ac:chgData name="Sven Van de Velde" userId="00b08bc3e1e83696" providerId="LiveId" clId="{A25D7637-D0B6-4F5D-BABA-66A05ED2ACB9}" dt="2022-11-03T08:54:13.078" v="6053" actId="403"/>
          <ac:spMkLst>
            <pc:docMk/>
            <pc:sldMasterMk cId="2028034949" sldId="2147483862"/>
            <ac:spMk id="6" creationId="{00000000-0000-0000-0000-000000000000}"/>
          </ac:spMkLst>
        </pc:spChg>
        <pc:picChg chg="add del mod">
          <ac:chgData name="Sven Van de Velde" userId="00b08bc3e1e83696" providerId="LiveId" clId="{A25D7637-D0B6-4F5D-BABA-66A05ED2ACB9}" dt="2022-11-03T08:53:36.876" v="6042" actId="478"/>
          <ac:picMkLst>
            <pc:docMk/>
            <pc:sldMasterMk cId="2028034949" sldId="2147483862"/>
            <ac:picMk id="7" creationId="{00000000-0000-0000-0000-000000000000}"/>
          </ac:picMkLst>
        </pc:picChg>
        <pc:sldLayoutChg chg="delSp modSp mod">
          <pc:chgData name="Sven Van de Velde" userId="00b08bc3e1e83696" providerId="LiveId" clId="{A25D7637-D0B6-4F5D-BABA-66A05ED2ACB9}" dt="2022-11-03T11:26:34.031" v="7766" actId="1036"/>
          <pc:sldLayoutMkLst>
            <pc:docMk/>
            <pc:sldMasterMk cId="2028034949" sldId="2147483862"/>
            <pc:sldLayoutMk cId="3887544103" sldId="2147483866"/>
          </pc:sldLayoutMkLst>
          <pc:spChg chg="mod">
            <ac:chgData name="Sven Van de Velde" userId="00b08bc3e1e83696" providerId="LiveId" clId="{A25D7637-D0B6-4F5D-BABA-66A05ED2ACB9}" dt="2022-11-03T11:26:34.031" v="7766" actId="1036"/>
            <ac:spMkLst>
              <pc:docMk/>
              <pc:sldMasterMk cId="2028034949" sldId="2147483862"/>
              <pc:sldLayoutMk cId="3887544103" sldId="2147483866"/>
              <ac:spMk id="2"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3"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4"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5"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6" creationId="{00000000-0000-0000-0000-000000000000}"/>
            </ac:spMkLst>
          </pc:spChg>
        </pc:sldLayoutChg>
      </pc:sldMasterChg>
    </pc:docChg>
  </pc:docChgLst>
  <pc:docChgLst>
    <pc:chgData name="Sven Van de Velde" userId="00b08bc3e1e83696" providerId="LiveId" clId="{04846B10-B81F-4319-83C5-8745F8B6E8C7}"/>
    <pc:docChg chg="undo redo custSel addSld delSld modSld sldOrd">
      <pc:chgData name="Sven Van de Velde" userId="00b08bc3e1e83696" providerId="LiveId" clId="{04846B10-B81F-4319-83C5-8745F8B6E8C7}" dt="2023-01-03T08:30:51.146" v="673"/>
      <pc:docMkLst>
        <pc:docMk/>
      </pc:docMkLst>
      <pc:sldChg chg="addSp delSp modSp mod">
        <pc:chgData name="Sven Van de Velde" userId="00b08bc3e1e83696" providerId="LiveId" clId="{04846B10-B81F-4319-83C5-8745F8B6E8C7}" dt="2023-01-03T08:30:51.146" v="673"/>
        <pc:sldMkLst>
          <pc:docMk/>
          <pc:sldMk cId="2256711596" sldId="267"/>
        </pc:sldMkLst>
        <pc:spChg chg="add mod">
          <ac:chgData name="Sven Van de Velde" userId="00b08bc3e1e83696" providerId="LiveId" clId="{04846B10-B81F-4319-83C5-8745F8B6E8C7}" dt="2023-01-03T07:53:41.278" v="566" actId="1036"/>
          <ac:spMkLst>
            <pc:docMk/>
            <pc:sldMk cId="2256711596" sldId="267"/>
            <ac:spMk id="2" creationId="{BA6CEB15-1BFD-843D-36AA-25D04919782A}"/>
          </ac:spMkLst>
        </pc:spChg>
        <pc:spChg chg="add mod">
          <ac:chgData name="Sven Van de Velde" userId="00b08bc3e1e83696" providerId="LiveId" clId="{04846B10-B81F-4319-83C5-8745F8B6E8C7}" dt="2023-01-03T07:53:41.278" v="566" actId="1036"/>
          <ac:spMkLst>
            <pc:docMk/>
            <pc:sldMk cId="2256711596" sldId="267"/>
            <ac:spMk id="3" creationId="{235BDA36-0002-C4EE-24FE-067E41AFA5BF}"/>
          </ac:spMkLst>
        </pc:spChg>
        <pc:spChg chg="mod">
          <ac:chgData name="Sven Van de Velde" userId="00b08bc3e1e83696" providerId="LiveId" clId="{04846B10-B81F-4319-83C5-8745F8B6E8C7}" dt="2023-01-03T07:53:34.127" v="564" actId="20577"/>
          <ac:spMkLst>
            <pc:docMk/>
            <pc:sldMk cId="2256711596" sldId="267"/>
            <ac:spMk id="6" creationId="{496EC802-92BA-30A9-6235-7D71816CF6C8}"/>
          </ac:spMkLst>
        </pc:spChg>
        <pc:spChg chg="del topLvl">
          <ac:chgData name="Sven Van de Velde" userId="00b08bc3e1e83696" providerId="LiveId" clId="{04846B10-B81F-4319-83C5-8745F8B6E8C7}" dt="2023-01-03T07:46:32.414" v="398" actId="478"/>
          <ac:spMkLst>
            <pc:docMk/>
            <pc:sldMk cId="2256711596" sldId="267"/>
            <ac:spMk id="7" creationId="{7046BE5F-7B4F-2CB3-E752-2DC2AD8101D6}"/>
          </ac:spMkLst>
        </pc:spChg>
        <pc:spChg chg="del topLvl">
          <ac:chgData name="Sven Van de Velde" userId="00b08bc3e1e83696" providerId="LiveId" clId="{04846B10-B81F-4319-83C5-8745F8B6E8C7}" dt="2023-01-03T07:46:27.836" v="397" actId="478"/>
          <ac:spMkLst>
            <pc:docMk/>
            <pc:sldMk cId="2256711596" sldId="267"/>
            <ac:spMk id="8" creationId="{A85753E6-0809-76BD-3337-868A5655B22A}"/>
          </ac:spMkLst>
        </pc:spChg>
        <pc:grpChg chg="del">
          <ac:chgData name="Sven Van de Velde" userId="00b08bc3e1e83696" providerId="LiveId" clId="{04846B10-B81F-4319-83C5-8745F8B6E8C7}" dt="2023-01-03T07:46:27.836" v="397" actId="478"/>
          <ac:grpSpMkLst>
            <pc:docMk/>
            <pc:sldMk cId="2256711596" sldId="267"/>
            <ac:grpSpMk id="9" creationId="{28CD35FD-DFE5-0DD1-BBEC-0CB3D4F8603F}"/>
          </ac:grpSpMkLst>
        </pc:grpChg>
        <pc:picChg chg="del">
          <ac:chgData name="Sven Van de Velde" userId="00b08bc3e1e83696" providerId="LiveId" clId="{04846B10-B81F-4319-83C5-8745F8B6E8C7}" dt="2023-01-03T08:19:26.619" v="613" actId="478"/>
          <ac:picMkLst>
            <pc:docMk/>
            <pc:sldMk cId="2256711596" sldId="267"/>
            <ac:picMk id="4" creationId="{3E84D25D-F0F6-979D-EEE7-4B90251F6116}"/>
          </ac:picMkLst>
        </pc:picChg>
        <pc:picChg chg="add del mod">
          <ac:chgData name="Sven Van de Velde" userId="00b08bc3e1e83696" providerId="LiveId" clId="{04846B10-B81F-4319-83C5-8745F8B6E8C7}" dt="2023-01-03T08:19:54.646" v="617" actId="478"/>
          <ac:picMkLst>
            <pc:docMk/>
            <pc:sldMk cId="2256711596" sldId="267"/>
            <ac:picMk id="10" creationId="{2F9ADCA0-A22A-E731-1415-3B4F188F0D02}"/>
          </ac:picMkLst>
        </pc:picChg>
        <pc:picChg chg="add del mod modCrop">
          <ac:chgData name="Sven Van de Velde" userId="00b08bc3e1e83696" providerId="LiveId" clId="{04846B10-B81F-4319-83C5-8745F8B6E8C7}" dt="2023-01-03T08:23:01.616" v="624" actId="478"/>
          <ac:picMkLst>
            <pc:docMk/>
            <pc:sldMk cId="2256711596" sldId="267"/>
            <ac:picMk id="12" creationId="{3A7EC644-9A60-7783-AE24-FADB10A43C9C}"/>
          </ac:picMkLst>
        </pc:picChg>
        <pc:picChg chg="add mod ord modCrop">
          <ac:chgData name="Sven Van de Velde" userId="00b08bc3e1e83696" providerId="LiveId" clId="{04846B10-B81F-4319-83C5-8745F8B6E8C7}" dt="2023-01-03T08:30:51.146" v="673"/>
          <ac:picMkLst>
            <pc:docMk/>
            <pc:sldMk cId="2256711596" sldId="267"/>
            <ac:picMk id="13" creationId="{46E13741-2251-66A5-EC7B-E283591D3079}"/>
          </ac:picMkLst>
        </pc:picChg>
      </pc:sldChg>
      <pc:sldChg chg="modSp">
        <pc:chgData name="Sven Van de Velde" userId="00b08bc3e1e83696" providerId="LiveId" clId="{04846B10-B81F-4319-83C5-8745F8B6E8C7}" dt="2023-01-03T07:47:17.638" v="553" actId="20577"/>
        <pc:sldMkLst>
          <pc:docMk/>
          <pc:sldMk cId="234459511" sldId="271"/>
        </pc:sldMkLst>
        <pc:graphicFrameChg chg="mod">
          <ac:chgData name="Sven Van de Velde" userId="00b08bc3e1e83696" providerId="LiveId" clId="{04846B10-B81F-4319-83C5-8745F8B6E8C7}" dt="2023-01-03T07:47:17.638" v="553" actId="20577"/>
          <ac:graphicFrameMkLst>
            <pc:docMk/>
            <pc:sldMk cId="234459511" sldId="271"/>
            <ac:graphicFrameMk id="4" creationId="{06FE16F9-2E81-59CA-FD8B-6E6C773A41C3}"/>
          </ac:graphicFrameMkLst>
        </pc:graphicFrameChg>
      </pc:sldChg>
      <pc:sldChg chg="del">
        <pc:chgData name="Sven Van de Velde" userId="00b08bc3e1e83696" providerId="LiveId" clId="{04846B10-B81F-4319-83C5-8745F8B6E8C7}" dt="2023-01-02T11:46:05.157" v="396" actId="47"/>
        <pc:sldMkLst>
          <pc:docMk/>
          <pc:sldMk cId="2222857687" sldId="272"/>
        </pc:sldMkLst>
      </pc:sldChg>
      <pc:sldChg chg="addSp delSp modSp mod ord">
        <pc:chgData name="Sven Van de Velde" userId="00b08bc3e1e83696" providerId="LiveId" clId="{04846B10-B81F-4319-83C5-8745F8B6E8C7}" dt="2023-01-03T08:02:25.580" v="612" actId="18131"/>
        <pc:sldMkLst>
          <pc:docMk/>
          <pc:sldMk cId="2720935723" sldId="273"/>
        </pc:sldMkLst>
        <pc:picChg chg="add mod modCrop">
          <ac:chgData name="Sven Van de Velde" userId="00b08bc3e1e83696" providerId="LiveId" clId="{04846B10-B81F-4319-83C5-8745F8B6E8C7}" dt="2023-01-03T08:02:25.580" v="612" actId="18131"/>
          <ac:picMkLst>
            <pc:docMk/>
            <pc:sldMk cId="2720935723" sldId="273"/>
            <ac:picMk id="3" creationId="{3DC807FC-F33D-0066-F8A1-B8C0E3C59925}"/>
          </ac:picMkLst>
        </pc:picChg>
        <pc:picChg chg="del">
          <ac:chgData name="Sven Van de Velde" userId="00b08bc3e1e83696" providerId="LiveId" clId="{04846B10-B81F-4319-83C5-8745F8B6E8C7}" dt="2023-01-03T08:01:08.208" v="568" actId="478"/>
          <ac:picMkLst>
            <pc:docMk/>
            <pc:sldMk cId="2720935723" sldId="273"/>
            <ac:picMk id="1030" creationId="{31989D4C-08E9-754C-F137-26D7F097F78E}"/>
          </ac:picMkLst>
        </pc:picChg>
      </pc:sldChg>
      <pc:sldChg chg="del">
        <pc:chgData name="Sven Van de Velde" userId="00b08bc3e1e83696" providerId="LiveId" clId="{04846B10-B81F-4319-83C5-8745F8B6E8C7}" dt="2023-01-02T11:46:05.157" v="396" actId="47"/>
        <pc:sldMkLst>
          <pc:docMk/>
          <pc:sldMk cId="1230013644" sldId="274"/>
        </pc:sldMkLst>
      </pc:sldChg>
      <pc:sldChg chg="del">
        <pc:chgData name="Sven Van de Velde" userId="00b08bc3e1e83696" providerId="LiveId" clId="{04846B10-B81F-4319-83C5-8745F8B6E8C7}" dt="2023-01-02T11:46:05.157" v="396" actId="47"/>
        <pc:sldMkLst>
          <pc:docMk/>
          <pc:sldMk cId="967135320" sldId="275"/>
        </pc:sldMkLst>
      </pc:sldChg>
      <pc:sldChg chg="del">
        <pc:chgData name="Sven Van de Velde" userId="00b08bc3e1e83696" providerId="LiveId" clId="{04846B10-B81F-4319-83C5-8745F8B6E8C7}" dt="2023-01-02T11:46:05.157" v="396" actId="47"/>
        <pc:sldMkLst>
          <pc:docMk/>
          <pc:sldMk cId="2454053272" sldId="276"/>
        </pc:sldMkLst>
      </pc:sldChg>
      <pc:sldChg chg="del">
        <pc:chgData name="Sven Van de Velde" userId="00b08bc3e1e83696" providerId="LiveId" clId="{04846B10-B81F-4319-83C5-8745F8B6E8C7}" dt="2023-01-02T11:46:05.157" v="396" actId="47"/>
        <pc:sldMkLst>
          <pc:docMk/>
          <pc:sldMk cId="4148698452" sldId="277"/>
        </pc:sldMkLst>
      </pc:sldChg>
      <pc:sldChg chg="del">
        <pc:chgData name="Sven Van de Velde" userId="00b08bc3e1e83696" providerId="LiveId" clId="{04846B10-B81F-4319-83C5-8745F8B6E8C7}" dt="2023-01-02T11:46:05.157" v="396" actId="47"/>
        <pc:sldMkLst>
          <pc:docMk/>
          <pc:sldMk cId="3735049606" sldId="278"/>
        </pc:sldMkLst>
      </pc:sldChg>
      <pc:sldChg chg="del">
        <pc:chgData name="Sven Van de Velde" userId="00b08bc3e1e83696" providerId="LiveId" clId="{04846B10-B81F-4319-83C5-8745F8B6E8C7}" dt="2023-01-02T11:46:05.157" v="396" actId="47"/>
        <pc:sldMkLst>
          <pc:docMk/>
          <pc:sldMk cId="4115854679" sldId="279"/>
        </pc:sldMkLst>
      </pc:sldChg>
      <pc:sldChg chg="del">
        <pc:chgData name="Sven Van de Velde" userId="00b08bc3e1e83696" providerId="LiveId" clId="{04846B10-B81F-4319-83C5-8745F8B6E8C7}" dt="2023-01-02T11:46:05.157" v="396" actId="47"/>
        <pc:sldMkLst>
          <pc:docMk/>
          <pc:sldMk cId="711409152" sldId="280"/>
        </pc:sldMkLst>
      </pc:sldChg>
      <pc:sldChg chg="del">
        <pc:chgData name="Sven Van de Velde" userId="00b08bc3e1e83696" providerId="LiveId" clId="{04846B10-B81F-4319-83C5-8745F8B6E8C7}" dt="2023-01-02T11:46:05.157" v="396" actId="47"/>
        <pc:sldMkLst>
          <pc:docMk/>
          <pc:sldMk cId="706231973" sldId="281"/>
        </pc:sldMkLst>
      </pc:sldChg>
      <pc:sldChg chg="del">
        <pc:chgData name="Sven Van de Velde" userId="00b08bc3e1e83696" providerId="LiveId" clId="{04846B10-B81F-4319-83C5-8745F8B6E8C7}" dt="2023-01-02T11:46:05.157" v="396" actId="47"/>
        <pc:sldMkLst>
          <pc:docMk/>
          <pc:sldMk cId="1160777227" sldId="282"/>
        </pc:sldMkLst>
      </pc:sldChg>
      <pc:sldChg chg="del">
        <pc:chgData name="Sven Van de Velde" userId="00b08bc3e1e83696" providerId="LiveId" clId="{04846B10-B81F-4319-83C5-8745F8B6E8C7}" dt="2023-01-02T11:46:05.157" v="396" actId="47"/>
        <pc:sldMkLst>
          <pc:docMk/>
          <pc:sldMk cId="509951033" sldId="283"/>
        </pc:sldMkLst>
      </pc:sldChg>
      <pc:sldChg chg="modSp del mod">
        <pc:chgData name="Sven Van de Velde" userId="00b08bc3e1e83696" providerId="LiveId" clId="{04846B10-B81F-4319-83C5-8745F8B6E8C7}" dt="2023-01-02T11:46:05.157" v="396" actId="47"/>
        <pc:sldMkLst>
          <pc:docMk/>
          <pc:sldMk cId="4115937286" sldId="284"/>
        </pc:sldMkLst>
        <pc:spChg chg="mod">
          <ac:chgData name="Sven Van de Velde" userId="00b08bc3e1e83696" providerId="LiveId" clId="{04846B10-B81F-4319-83C5-8745F8B6E8C7}" dt="2023-01-02T11:45:37.251" v="395" actId="20577"/>
          <ac:spMkLst>
            <pc:docMk/>
            <pc:sldMk cId="4115937286" sldId="284"/>
            <ac:spMk id="5" creationId="{30C117E8-F17F-AD99-47F1-2E4D30DA6AD5}"/>
          </ac:spMkLst>
        </pc:spChg>
      </pc:sldChg>
      <pc:sldChg chg="del">
        <pc:chgData name="Sven Van de Velde" userId="00b08bc3e1e83696" providerId="LiveId" clId="{04846B10-B81F-4319-83C5-8745F8B6E8C7}" dt="2023-01-02T11:46:05.157" v="396" actId="47"/>
        <pc:sldMkLst>
          <pc:docMk/>
          <pc:sldMk cId="1509057750" sldId="285"/>
        </pc:sldMkLst>
      </pc:sldChg>
      <pc:sldChg chg="del">
        <pc:chgData name="Sven Van de Velde" userId="00b08bc3e1e83696" providerId="LiveId" clId="{04846B10-B81F-4319-83C5-8745F8B6E8C7}" dt="2023-01-02T11:46:05.157" v="396" actId="47"/>
        <pc:sldMkLst>
          <pc:docMk/>
          <pc:sldMk cId="3301967808" sldId="286"/>
        </pc:sldMkLst>
      </pc:sldChg>
      <pc:sldChg chg="del">
        <pc:chgData name="Sven Van de Velde" userId="00b08bc3e1e83696" providerId="LiveId" clId="{04846B10-B81F-4319-83C5-8745F8B6E8C7}" dt="2023-01-02T11:46:05.157" v="396" actId="47"/>
        <pc:sldMkLst>
          <pc:docMk/>
          <pc:sldMk cId="1531124762" sldId="287"/>
        </pc:sldMkLst>
      </pc:sldChg>
      <pc:sldChg chg="del">
        <pc:chgData name="Sven Van de Velde" userId="00b08bc3e1e83696" providerId="LiveId" clId="{04846B10-B81F-4319-83C5-8745F8B6E8C7}" dt="2023-01-02T11:46:05.157" v="396" actId="47"/>
        <pc:sldMkLst>
          <pc:docMk/>
          <pc:sldMk cId="3709024791" sldId="288"/>
        </pc:sldMkLst>
      </pc:sldChg>
      <pc:sldChg chg="del">
        <pc:chgData name="Sven Van de Velde" userId="00b08bc3e1e83696" providerId="LiveId" clId="{04846B10-B81F-4319-83C5-8745F8B6E8C7}" dt="2023-01-02T11:46:05.157" v="396" actId="47"/>
        <pc:sldMkLst>
          <pc:docMk/>
          <pc:sldMk cId="4042405791" sldId="289"/>
        </pc:sldMkLst>
      </pc:sldChg>
      <pc:sldChg chg="del">
        <pc:chgData name="Sven Van de Velde" userId="00b08bc3e1e83696" providerId="LiveId" clId="{04846B10-B81F-4319-83C5-8745F8B6E8C7}" dt="2023-01-02T11:46:05.157" v="396" actId="47"/>
        <pc:sldMkLst>
          <pc:docMk/>
          <pc:sldMk cId="2892713763" sldId="290"/>
        </pc:sldMkLst>
      </pc:sldChg>
      <pc:sldChg chg="del">
        <pc:chgData name="Sven Van de Velde" userId="00b08bc3e1e83696" providerId="LiveId" clId="{04846B10-B81F-4319-83C5-8745F8B6E8C7}" dt="2023-01-02T11:46:05.157" v="396" actId="47"/>
        <pc:sldMkLst>
          <pc:docMk/>
          <pc:sldMk cId="3761309137" sldId="291"/>
        </pc:sldMkLst>
      </pc:sldChg>
      <pc:sldChg chg="del">
        <pc:chgData name="Sven Van de Velde" userId="00b08bc3e1e83696" providerId="LiveId" clId="{04846B10-B81F-4319-83C5-8745F8B6E8C7}" dt="2023-01-02T11:46:05.157" v="396" actId="47"/>
        <pc:sldMkLst>
          <pc:docMk/>
          <pc:sldMk cId="2694642445" sldId="292"/>
        </pc:sldMkLst>
      </pc:sldChg>
      <pc:sldChg chg="del">
        <pc:chgData name="Sven Van de Velde" userId="00b08bc3e1e83696" providerId="LiveId" clId="{04846B10-B81F-4319-83C5-8745F8B6E8C7}" dt="2023-01-02T11:46:05.157" v="396" actId="47"/>
        <pc:sldMkLst>
          <pc:docMk/>
          <pc:sldMk cId="2725842886" sldId="293"/>
        </pc:sldMkLst>
      </pc:sldChg>
      <pc:sldChg chg="del">
        <pc:chgData name="Sven Van de Velde" userId="00b08bc3e1e83696" providerId="LiveId" clId="{04846B10-B81F-4319-83C5-8745F8B6E8C7}" dt="2023-01-02T11:46:05.157" v="396" actId="47"/>
        <pc:sldMkLst>
          <pc:docMk/>
          <pc:sldMk cId="2190130193" sldId="295"/>
        </pc:sldMkLst>
      </pc:sldChg>
      <pc:sldChg chg="del">
        <pc:chgData name="Sven Van de Velde" userId="00b08bc3e1e83696" providerId="LiveId" clId="{04846B10-B81F-4319-83C5-8745F8B6E8C7}" dt="2023-01-02T11:46:05.157" v="396" actId="47"/>
        <pc:sldMkLst>
          <pc:docMk/>
          <pc:sldMk cId="3114016152" sldId="296"/>
        </pc:sldMkLst>
      </pc:sldChg>
      <pc:sldChg chg="del">
        <pc:chgData name="Sven Van de Velde" userId="00b08bc3e1e83696" providerId="LiveId" clId="{04846B10-B81F-4319-83C5-8745F8B6E8C7}" dt="2023-01-02T11:46:05.157" v="396" actId="47"/>
        <pc:sldMkLst>
          <pc:docMk/>
          <pc:sldMk cId="344146925" sldId="297"/>
        </pc:sldMkLst>
      </pc:sldChg>
      <pc:sldChg chg="del">
        <pc:chgData name="Sven Van de Velde" userId="00b08bc3e1e83696" providerId="LiveId" clId="{04846B10-B81F-4319-83C5-8745F8B6E8C7}" dt="2023-01-02T11:46:05.157" v="396" actId="47"/>
        <pc:sldMkLst>
          <pc:docMk/>
          <pc:sldMk cId="2293759913" sldId="298"/>
        </pc:sldMkLst>
      </pc:sldChg>
      <pc:sldChg chg="del">
        <pc:chgData name="Sven Van de Velde" userId="00b08bc3e1e83696" providerId="LiveId" clId="{04846B10-B81F-4319-83C5-8745F8B6E8C7}" dt="2023-01-02T11:46:05.157" v="396" actId="47"/>
        <pc:sldMkLst>
          <pc:docMk/>
          <pc:sldMk cId="692600513" sldId="299"/>
        </pc:sldMkLst>
      </pc:sldChg>
      <pc:sldChg chg="addSp delSp modSp mod">
        <pc:chgData name="Sven Van de Velde" userId="00b08bc3e1e83696" providerId="LiveId" clId="{04846B10-B81F-4319-83C5-8745F8B6E8C7}" dt="2023-01-03T08:30:44.595" v="672"/>
        <pc:sldMkLst>
          <pc:docMk/>
          <pc:sldMk cId="3709458644" sldId="300"/>
        </pc:sldMkLst>
        <pc:picChg chg="add mod ord">
          <ac:chgData name="Sven Van de Velde" userId="00b08bc3e1e83696" providerId="LiveId" clId="{04846B10-B81F-4319-83C5-8745F8B6E8C7}" dt="2023-01-03T08:30:44.595" v="672"/>
          <ac:picMkLst>
            <pc:docMk/>
            <pc:sldMk cId="3709458644" sldId="300"/>
            <ac:picMk id="2" creationId="{323625AF-93A0-A49E-4450-F2524AE96636}"/>
          </ac:picMkLst>
        </pc:picChg>
        <pc:picChg chg="del">
          <ac:chgData name="Sven Van de Velde" userId="00b08bc3e1e83696" providerId="LiveId" clId="{04846B10-B81F-4319-83C5-8745F8B6E8C7}" dt="2023-01-03T08:29:26.963" v="662" actId="478"/>
          <ac:picMkLst>
            <pc:docMk/>
            <pc:sldMk cId="3709458644" sldId="300"/>
            <ac:picMk id="4" creationId="{3E84D25D-F0F6-979D-EEE7-4B90251F6116}"/>
          </ac:picMkLst>
        </pc:picChg>
      </pc:sldChg>
      <pc:sldChg chg="del">
        <pc:chgData name="Sven Van de Velde" userId="00b08bc3e1e83696" providerId="LiveId" clId="{04846B10-B81F-4319-83C5-8745F8B6E8C7}" dt="2023-01-02T11:46:05.157" v="396" actId="47"/>
        <pc:sldMkLst>
          <pc:docMk/>
          <pc:sldMk cId="1050623229" sldId="301"/>
        </pc:sldMkLst>
      </pc:sldChg>
      <pc:sldChg chg="del">
        <pc:chgData name="Sven Van de Velde" userId="00b08bc3e1e83696" providerId="LiveId" clId="{04846B10-B81F-4319-83C5-8745F8B6E8C7}" dt="2023-01-02T11:46:05.157" v="396" actId="47"/>
        <pc:sldMkLst>
          <pc:docMk/>
          <pc:sldMk cId="4224974423" sldId="302"/>
        </pc:sldMkLst>
      </pc:sldChg>
      <pc:sldChg chg="del">
        <pc:chgData name="Sven Van de Velde" userId="00b08bc3e1e83696" providerId="LiveId" clId="{04846B10-B81F-4319-83C5-8745F8B6E8C7}" dt="2023-01-02T11:46:05.157" v="396" actId="47"/>
        <pc:sldMkLst>
          <pc:docMk/>
          <pc:sldMk cId="1577221242" sldId="303"/>
        </pc:sldMkLst>
      </pc:sldChg>
      <pc:sldChg chg="del">
        <pc:chgData name="Sven Van de Velde" userId="00b08bc3e1e83696" providerId="LiveId" clId="{04846B10-B81F-4319-83C5-8745F8B6E8C7}" dt="2023-01-02T11:46:05.157" v="396" actId="47"/>
        <pc:sldMkLst>
          <pc:docMk/>
          <pc:sldMk cId="937863487" sldId="304"/>
        </pc:sldMkLst>
      </pc:sldChg>
      <pc:sldChg chg="del">
        <pc:chgData name="Sven Van de Velde" userId="00b08bc3e1e83696" providerId="LiveId" clId="{04846B10-B81F-4319-83C5-8745F8B6E8C7}" dt="2023-01-02T11:46:05.157" v="396" actId="47"/>
        <pc:sldMkLst>
          <pc:docMk/>
          <pc:sldMk cId="2833957374" sldId="305"/>
        </pc:sldMkLst>
      </pc:sldChg>
      <pc:sldChg chg="del">
        <pc:chgData name="Sven Van de Velde" userId="00b08bc3e1e83696" providerId="LiveId" clId="{04846B10-B81F-4319-83C5-8745F8B6E8C7}" dt="2023-01-02T11:46:05.157" v="396" actId="47"/>
        <pc:sldMkLst>
          <pc:docMk/>
          <pc:sldMk cId="3197425873" sldId="306"/>
        </pc:sldMkLst>
      </pc:sldChg>
      <pc:sldChg chg="addSp delSp modSp new mod ord modClrScheme chgLayout">
        <pc:chgData name="Sven Van de Velde" userId="00b08bc3e1e83696" providerId="LiveId" clId="{04846B10-B81F-4319-83C5-8745F8B6E8C7}" dt="2023-01-03T07:47:30.111" v="555"/>
        <pc:sldMkLst>
          <pc:docMk/>
          <pc:sldMk cId="2224678083" sldId="307"/>
        </pc:sldMkLst>
        <pc:spChg chg="del">
          <ac:chgData name="Sven Van de Velde" userId="00b08bc3e1e83696" providerId="LiveId" clId="{04846B10-B81F-4319-83C5-8745F8B6E8C7}" dt="2023-01-02T09:25:23.315" v="3" actId="700"/>
          <ac:spMkLst>
            <pc:docMk/>
            <pc:sldMk cId="2224678083" sldId="307"/>
            <ac:spMk id="2" creationId="{001EC80B-F859-B3A0-A435-FFDD58D3A81A}"/>
          </ac:spMkLst>
        </pc:spChg>
        <pc:spChg chg="del">
          <ac:chgData name="Sven Van de Velde" userId="00b08bc3e1e83696" providerId="LiveId" clId="{04846B10-B81F-4319-83C5-8745F8B6E8C7}" dt="2023-01-02T09:25:23.315" v="3" actId="700"/>
          <ac:spMkLst>
            <pc:docMk/>
            <pc:sldMk cId="2224678083" sldId="307"/>
            <ac:spMk id="3" creationId="{76163BE2-0F0C-5892-BE2B-F0F1FD3EB9F6}"/>
          </ac:spMkLst>
        </pc:spChg>
        <pc:spChg chg="add mod ord">
          <ac:chgData name="Sven Van de Velde" userId="00b08bc3e1e83696" providerId="LiveId" clId="{04846B10-B81F-4319-83C5-8745F8B6E8C7}" dt="2023-01-02T10:08:12.340" v="375" actId="166"/>
          <ac:spMkLst>
            <pc:docMk/>
            <pc:sldMk cId="2224678083" sldId="307"/>
            <ac:spMk id="4" creationId="{34E1A437-B8B4-CD65-C3FE-EEDACB8569D6}"/>
          </ac:spMkLst>
        </pc:spChg>
        <pc:spChg chg="add del mod">
          <ac:chgData name="Sven Van de Velde" userId="00b08bc3e1e83696" providerId="LiveId" clId="{04846B10-B81F-4319-83C5-8745F8B6E8C7}" dt="2023-01-02T09:27:33.619" v="59"/>
          <ac:spMkLst>
            <pc:docMk/>
            <pc:sldMk cId="2224678083" sldId="307"/>
            <ac:spMk id="5" creationId="{83788809-DA7F-4CE2-4BEE-0E7A0C20D491}"/>
          </ac:spMkLst>
        </pc:spChg>
        <pc:spChg chg="add del mod">
          <ac:chgData name="Sven Van de Velde" userId="00b08bc3e1e83696" providerId="LiveId" clId="{04846B10-B81F-4319-83C5-8745F8B6E8C7}" dt="2023-01-02T09:27:37.023" v="61"/>
          <ac:spMkLst>
            <pc:docMk/>
            <pc:sldMk cId="2224678083" sldId="307"/>
            <ac:spMk id="6" creationId="{23A273CB-4999-5DE3-01ED-C1360A376674}"/>
          </ac:spMkLst>
        </pc:spChg>
        <pc:spChg chg="add del mod">
          <ac:chgData name="Sven Van de Velde" userId="00b08bc3e1e83696" providerId="LiveId" clId="{04846B10-B81F-4319-83C5-8745F8B6E8C7}" dt="2023-01-02T09:29:55.091" v="64" actId="478"/>
          <ac:spMkLst>
            <pc:docMk/>
            <pc:sldMk cId="2224678083" sldId="307"/>
            <ac:spMk id="8" creationId="{CE3EFFD6-C81C-1C89-6D28-E7A471BBDD95}"/>
          </ac:spMkLst>
        </pc:spChg>
        <pc:picChg chg="add mod">
          <ac:chgData name="Sven Van de Velde" userId="00b08bc3e1e83696" providerId="LiveId" clId="{04846B10-B81F-4319-83C5-8745F8B6E8C7}" dt="2023-01-02T10:11:12.598" v="393" actId="14100"/>
          <ac:picMkLst>
            <pc:docMk/>
            <pc:sldMk cId="2224678083" sldId="307"/>
            <ac:picMk id="3" creationId="{EAAD96E7-ABF9-B341-BCA5-80CB26714A30}"/>
          </ac:picMkLst>
        </pc:picChg>
        <pc:picChg chg="add mod">
          <ac:chgData name="Sven Van de Velde" userId="00b08bc3e1e83696" providerId="LiveId" clId="{04846B10-B81F-4319-83C5-8745F8B6E8C7}" dt="2023-01-02T10:10:57.249" v="391" actId="14861"/>
          <ac:picMkLst>
            <pc:docMk/>
            <pc:sldMk cId="2224678083" sldId="307"/>
            <ac:picMk id="6" creationId="{0D062A95-7042-40F8-8B43-4E685D8AF445}"/>
          </ac:picMkLst>
        </pc:picChg>
        <pc:picChg chg="add mod ord">
          <ac:chgData name="Sven Van de Velde" userId="00b08bc3e1e83696" providerId="LiveId" clId="{04846B10-B81F-4319-83C5-8745F8B6E8C7}" dt="2023-01-02T10:10:36.521" v="390" actId="14861"/>
          <ac:picMkLst>
            <pc:docMk/>
            <pc:sldMk cId="2224678083" sldId="307"/>
            <ac:picMk id="10" creationId="{BADFECCD-ACC3-85C4-8E30-F62657D09153}"/>
          </ac:picMkLst>
        </pc:picChg>
        <pc:picChg chg="add mod">
          <ac:chgData name="Sven Van de Velde" userId="00b08bc3e1e83696" providerId="LiveId" clId="{04846B10-B81F-4319-83C5-8745F8B6E8C7}" dt="2023-01-02T10:10:36.521" v="390" actId="14861"/>
          <ac:picMkLst>
            <pc:docMk/>
            <pc:sldMk cId="2224678083" sldId="307"/>
            <ac:picMk id="12" creationId="{78B43116-36CF-96F8-4D7C-807466B35F2B}"/>
          </ac:picMkLst>
        </pc:picChg>
        <pc:picChg chg="add del mod">
          <ac:chgData name="Sven Van de Velde" userId="00b08bc3e1e83696" providerId="LiveId" clId="{04846B10-B81F-4319-83C5-8745F8B6E8C7}" dt="2023-01-02T09:37:09.606" v="92" actId="478"/>
          <ac:picMkLst>
            <pc:docMk/>
            <pc:sldMk cId="2224678083" sldId="307"/>
            <ac:picMk id="14" creationId="{D550BEB6-7DF8-5AC6-661B-D0EB997DCBF5}"/>
          </ac:picMkLst>
        </pc:picChg>
        <pc:picChg chg="add mod">
          <ac:chgData name="Sven Van de Velde" userId="00b08bc3e1e83696" providerId="LiveId" clId="{04846B10-B81F-4319-83C5-8745F8B6E8C7}" dt="2023-01-02T10:11:09.789" v="392" actId="14100"/>
          <ac:picMkLst>
            <pc:docMk/>
            <pc:sldMk cId="2224678083" sldId="307"/>
            <ac:picMk id="16" creationId="{5AC560A1-434D-F39B-BD2F-66C5C67C2534}"/>
          </ac:picMkLst>
        </pc:picChg>
        <pc:picChg chg="add mod">
          <ac:chgData name="Sven Van de Velde" userId="00b08bc3e1e83696" providerId="LiveId" clId="{04846B10-B81F-4319-83C5-8745F8B6E8C7}" dt="2023-01-02T10:11:14.944" v="394" actId="14100"/>
          <ac:picMkLst>
            <pc:docMk/>
            <pc:sldMk cId="2224678083" sldId="307"/>
            <ac:picMk id="18" creationId="{D6ECCD48-2E9A-B655-A4EC-7A1E3EB0EEDC}"/>
          </ac:picMkLst>
        </pc:picChg>
      </pc:sldChg>
      <pc:sldChg chg="addSp delSp modSp new mod ord setBg delDesignElem chgLayout">
        <pc:chgData name="Sven Van de Velde" userId="00b08bc3e1e83696" providerId="LiveId" clId="{04846B10-B81F-4319-83C5-8745F8B6E8C7}" dt="2023-01-03T07:47:30.111" v="555"/>
        <pc:sldMkLst>
          <pc:docMk/>
          <pc:sldMk cId="228293620" sldId="308"/>
        </pc:sldMkLst>
        <pc:spChg chg="add del mod ord">
          <ac:chgData name="Sven Van de Velde" userId="00b08bc3e1e83696" providerId="LiveId" clId="{04846B10-B81F-4319-83C5-8745F8B6E8C7}" dt="2023-01-02T09:47:09.983" v="161" actId="478"/>
          <ac:spMkLst>
            <pc:docMk/>
            <pc:sldMk cId="228293620" sldId="308"/>
            <ac:spMk id="2" creationId="{5771DED0-0DD6-73E3-4DB0-C0A42E0C2943}"/>
          </ac:spMkLst>
        </pc:spChg>
        <pc:spChg chg="add mod">
          <ac:chgData name="Sven Van de Velde" userId="00b08bc3e1e83696" providerId="LiveId" clId="{04846B10-B81F-4319-83C5-8745F8B6E8C7}" dt="2023-01-02T10:04:50.069" v="335" actId="20577"/>
          <ac:spMkLst>
            <pc:docMk/>
            <pc:sldMk cId="228293620" sldId="308"/>
            <ac:spMk id="9" creationId="{8992E982-D388-CF9C-49F5-71BE1F66E49D}"/>
          </ac:spMkLst>
        </pc:spChg>
        <pc:grpChg chg="add del">
          <ac:chgData name="Sven Van de Velde" userId="00b08bc3e1e83696" providerId="LiveId" clId="{04846B10-B81F-4319-83C5-8745F8B6E8C7}" dt="2023-01-02T09:47:17.048" v="162" actId="700"/>
          <ac:grpSpMkLst>
            <pc:docMk/>
            <pc:sldMk cId="228293620" sldId="308"/>
            <ac:grpSpMk id="15" creationId="{F7F923EF-CB07-40C3-B673-2E83F92EE281}"/>
          </ac:grpSpMkLst>
        </pc:grpChg>
        <pc:grpChg chg="add del">
          <ac:chgData name="Sven Van de Velde" userId="00b08bc3e1e83696" providerId="LiveId" clId="{04846B10-B81F-4319-83C5-8745F8B6E8C7}" dt="2023-01-02T09:47:17.048" v="162" actId="700"/>
          <ac:grpSpMkLst>
            <pc:docMk/>
            <pc:sldMk cId="228293620" sldId="308"/>
            <ac:grpSpMk id="56" creationId="{21F7EDB7-1437-4689-AD93-051AAE63FB12}"/>
          </ac:grpSpMkLst>
        </pc:grpChg>
        <pc:grpChg chg="add del">
          <ac:chgData name="Sven Van de Velde" userId="00b08bc3e1e83696" providerId="LiveId" clId="{04846B10-B81F-4319-83C5-8745F8B6E8C7}" dt="2023-01-02T09:47:17.048" v="162" actId="700"/>
          <ac:grpSpMkLst>
            <pc:docMk/>
            <pc:sldMk cId="228293620" sldId="308"/>
            <ac:grpSpMk id="60" creationId="{CF4A3706-CD49-4455-81DC-365A2D51C385}"/>
          </ac:grpSpMkLst>
        </pc:grpChg>
        <pc:picChg chg="add mod ord">
          <ac:chgData name="Sven Van de Velde" userId="00b08bc3e1e83696" providerId="LiveId" clId="{04846B10-B81F-4319-83C5-8745F8B6E8C7}" dt="2023-01-02T09:53:56.316" v="319"/>
          <ac:picMkLst>
            <pc:docMk/>
            <pc:sldMk cId="228293620" sldId="308"/>
            <ac:picMk id="4" creationId="{281E75C6-ED8A-6426-2A27-C985D7415B43}"/>
          </ac:picMkLst>
        </pc:picChg>
        <pc:picChg chg="add mod">
          <ac:chgData name="Sven Van de Velde" userId="00b08bc3e1e83696" providerId="LiveId" clId="{04846B10-B81F-4319-83C5-8745F8B6E8C7}" dt="2023-01-02T09:53:56.316" v="319"/>
          <ac:picMkLst>
            <pc:docMk/>
            <pc:sldMk cId="228293620" sldId="308"/>
            <ac:picMk id="6" creationId="{4E139E19-CE39-279E-800A-220F8896FC8E}"/>
          </ac:picMkLst>
        </pc:picChg>
        <pc:picChg chg="add mod">
          <ac:chgData name="Sven Van de Velde" userId="00b08bc3e1e83696" providerId="LiveId" clId="{04846B10-B81F-4319-83C5-8745F8B6E8C7}" dt="2023-01-02T09:53:56.316" v="319"/>
          <ac:picMkLst>
            <pc:docMk/>
            <pc:sldMk cId="228293620" sldId="308"/>
            <ac:picMk id="8" creationId="{2D5F0DEB-7D91-B334-06A9-6CAC3013E32F}"/>
          </ac:picMkLst>
        </pc:picChg>
        <pc:picChg chg="add del">
          <ac:chgData name="Sven Van de Velde" userId="00b08bc3e1e83696" providerId="LiveId" clId="{04846B10-B81F-4319-83C5-8745F8B6E8C7}" dt="2023-01-02T09:47:17.048" v="162" actId="700"/>
          <ac:picMkLst>
            <pc:docMk/>
            <pc:sldMk cId="228293620" sldId="308"/>
            <ac:picMk id="13" creationId="{8B642D72-244F-45E9-A32A-BCFCE9E84871}"/>
          </ac:picMkLst>
        </pc:picChg>
        <pc:cxnChg chg="add del">
          <ac:chgData name="Sven Van de Velde" userId="00b08bc3e1e83696" providerId="LiveId" clId="{04846B10-B81F-4319-83C5-8745F8B6E8C7}" dt="2023-01-02T09:47:17.048" v="162" actId="700"/>
          <ac:cxnSpMkLst>
            <pc:docMk/>
            <pc:sldMk cId="228293620" sldId="308"/>
            <ac:cxnSpMk id="116" creationId="{C74412C7-7BA6-412B-93CA-2C8CE9E642E4}"/>
          </ac:cxnSpMkLst>
        </pc:cxnChg>
        <pc:cxnChg chg="add del">
          <ac:chgData name="Sven Van de Velde" userId="00b08bc3e1e83696" providerId="LiveId" clId="{04846B10-B81F-4319-83C5-8745F8B6E8C7}" dt="2023-01-02T09:47:17.048" v="162" actId="700"/>
          <ac:cxnSpMkLst>
            <pc:docMk/>
            <pc:sldMk cId="228293620" sldId="308"/>
            <ac:cxnSpMk id="118" creationId="{F5459D2F-D834-4D12-A2D5-D08685B26182}"/>
          </ac:cxnSpMkLst>
        </pc:cxnChg>
        <pc:cxnChg chg="add del">
          <ac:chgData name="Sven Van de Velde" userId="00b08bc3e1e83696" providerId="LiveId" clId="{04846B10-B81F-4319-83C5-8745F8B6E8C7}" dt="2023-01-02T09:47:17.048" v="162" actId="700"/>
          <ac:cxnSpMkLst>
            <pc:docMk/>
            <pc:sldMk cId="228293620" sldId="308"/>
            <ac:cxnSpMk id="120" creationId="{6D5510ED-8B38-4431-85A0-01F45D6C03DC}"/>
          </ac:cxnSpMkLst>
        </pc:cxnChg>
      </pc:sldChg>
      <pc:sldChg chg="addSp delSp modSp add mod setBg delDesignElem">
        <pc:chgData name="Sven Van de Velde" userId="00b08bc3e1e83696" providerId="LiveId" clId="{04846B10-B81F-4319-83C5-8745F8B6E8C7}" dt="2023-01-03T08:28:24.913" v="660" actId="478"/>
        <pc:sldMkLst>
          <pc:docMk/>
          <pc:sldMk cId="424201020" sldId="309"/>
        </pc:sldMkLst>
        <pc:spChg chg="del">
          <ac:chgData name="Sven Van de Velde" userId="00b08bc3e1e83696" providerId="LiveId" clId="{04846B10-B81F-4319-83C5-8745F8B6E8C7}" dt="2023-01-03T08:28:24.913" v="660" actId="478"/>
          <ac:spMkLst>
            <pc:docMk/>
            <pc:sldMk cId="424201020" sldId="309"/>
            <ac:spMk id="2" creationId="{BA6CEB15-1BFD-843D-36AA-25D04919782A}"/>
          </ac:spMkLst>
        </pc:spChg>
        <pc:spChg chg="add del ord">
          <ac:chgData name="Sven Van de Velde" userId="00b08bc3e1e83696" providerId="LiveId" clId="{04846B10-B81F-4319-83C5-8745F8B6E8C7}" dt="2023-01-03T08:28:24.913" v="660" actId="478"/>
          <ac:spMkLst>
            <pc:docMk/>
            <pc:sldMk cId="424201020" sldId="309"/>
            <ac:spMk id="3" creationId="{235BDA36-0002-C4EE-24FE-067E41AFA5BF}"/>
          </ac:spMkLst>
        </pc:spChg>
        <pc:spChg chg="del">
          <ac:chgData name="Sven Van de Velde" userId="00b08bc3e1e83696" providerId="LiveId" clId="{04846B10-B81F-4319-83C5-8745F8B6E8C7}" dt="2023-01-03T08:28:24.913" v="660" actId="478"/>
          <ac:spMkLst>
            <pc:docMk/>
            <pc:sldMk cId="424201020" sldId="309"/>
            <ac:spMk id="6" creationId="{496EC802-92BA-30A9-6235-7D71816CF6C8}"/>
          </ac:spMkLst>
        </pc:spChg>
        <pc:grpChg chg="del">
          <ac:chgData name="Sven Van de Velde" userId="00b08bc3e1e83696" providerId="LiveId" clId="{04846B10-B81F-4319-83C5-8745F8B6E8C7}" dt="2023-01-03T08:27:36.924" v="651"/>
          <ac:grpSpMkLst>
            <pc:docMk/>
            <pc:sldMk cId="424201020" sldId="309"/>
            <ac:grpSpMk id="358" creationId="{9795E515-5F57-431F-9A0D-3A0419DF7572}"/>
          </ac:grpSpMkLst>
        </pc:grpChg>
        <pc:grpChg chg="del">
          <ac:chgData name="Sven Van de Velde" userId="00b08bc3e1e83696" providerId="LiveId" clId="{04846B10-B81F-4319-83C5-8745F8B6E8C7}" dt="2023-01-03T08:27:36.924" v="651"/>
          <ac:grpSpMkLst>
            <pc:docMk/>
            <pc:sldMk cId="424201020" sldId="309"/>
            <ac:grpSpMk id="359" creationId="{AD579530-1077-46B3-BD5C-81BB270A1D5B}"/>
          </ac:grpSpMkLst>
        </pc:grpChg>
        <pc:grpChg chg="del">
          <ac:chgData name="Sven Van de Velde" userId="00b08bc3e1e83696" providerId="LiveId" clId="{04846B10-B81F-4319-83C5-8745F8B6E8C7}" dt="2023-01-03T08:27:36.924" v="651"/>
          <ac:grpSpMkLst>
            <pc:docMk/>
            <pc:sldMk cId="424201020" sldId="309"/>
            <ac:grpSpMk id="360" creationId="{83F79A5F-63B5-4802-B39B-BF0F89DDDA15}"/>
          </ac:grpSpMkLst>
        </pc:grpChg>
        <pc:picChg chg="add del ord">
          <ac:chgData name="Sven Van de Velde" userId="00b08bc3e1e83696" providerId="LiveId" clId="{04846B10-B81F-4319-83C5-8745F8B6E8C7}" dt="2023-01-03T08:28:06.346" v="659" actId="171"/>
          <ac:picMkLst>
            <pc:docMk/>
            <pc:sldMk cId="424201020" sldId="309"/>
            <ac:picMk id="13" creationId="{46E13741-2251-66A5-EC7B-E283591D3079}"/>
          </ac:picMkLst>
        </pc:picChg>
        <pc:picChg chg="del">
          <ac:chgData name="Sven Van de Velde" userId="00b08bc3e1e83696" providerId="LiveId" clId="{04846B10-B81F-4319-83C5-8745F8B6E8C7}" dt="2023-01-03T08:27:36.924" v="651"/>
          <ac:picMkLst>
            <pc:docMk/>
            <pc:sldMk cId="424201020" sldId="309"/>
            <ac:picMk id="357" creationId="{50C065C3-0FE3-4452-B765-CB05BBB2A983}"/>
          </ac:picMkLst>
        </pc:picChg>
      </pc:sldChg>
    </pc:docChg>
  </pc:docChgLst>
  <pc:docChgLst>
    <pc:chgData name="Sven Van de Velde" userId="00b08bc3e1e83696" providerId="LiveId" clId="{758DC8E9-8DBC-4AC2-B4C2-0B91AC9214ED}"/>
    <pc:docChg chg="undo custSel mod addSld delSld modSld modMainMaster">
      <pc:chgData name="Sven Van de Velde" userId="00b08bc3e1e83696" providerId="LiveId" clId="{758DC8E9-8DBC-4AC2-B4C2-0B91AC9214ED}" dt="2022-11-12T19:53:38.146" v="5357" actId="20577"/>
      <pc:docMkLst>
        <pc:docMk/>
      </pc:docMkLst>
      <pc:sldChg chg="addSp delSp modSp mod setBg delDesignElem">
        <pc:chgData name="Sven Van de Velde" userId="00b08bc3e1e83696" providerId="LiveId" clId="{758DC8E9-8DBC-4AC2-B4C2-0B91AC9214ED}" dt="2022-10-30T07:21:23.578" v="597" actId="27636"/>
        <pc:sldMkLst>
          <pc:docMk/>
          <pc:sldMk cId="2256711596" sldId="267"/>
        </pc:sldMkLst>
        <pc:spChg chg="add del mod">
          <ac:chgData name="Sven Van de Velde" userId="00b08bc3e1e83696" providerId="LiveId" clId="{758DC8E9-8DBC-4AC2-B4C2-0B91AC9214ED}" dt="2022-10-30T07:20:45.481" v="589" actId="33987"/>
          <ac:spMkLst>
            <pc:docMk/>
            <pc:sldMk cId="2256711596" sldId="267"/>
            <ac:spMk id="2" creationId="{666640F7-812A-EF5F-AD53-AA5AB3544A90}"/>
          </ac:spMkLst>
        </pc:spChg>
        <pc:spChg chg="del">
          <ac:chgData name="Sven Van de Velde" userId="00b08bc3e1e83696" providerId="LiveId" clId="{758DC8E9-8DBC-4AC2-B4C2-0B91AC9214ED}" dt="2022-10-28T06:49:10.503" v="15" actId="478"/>
          <ac:spMkLst>
            <pc:docMk/>
            <pc:sldMk cId="2256711596" sldId="267"/>
            <ac:spMk id="2" creationId="{694FE1A7-5E12-4CAF-818B-54A6D0E06BF6}"/>
          </ac:spMkLst>
        </pc:spChg>
        <pc:spChg chg="add del mod">
          <ac:chgData name="Sven Van de Velde" userId="00b08bc3e1e83696" providerId="LiveId" clId="{758DC8E9-8DBC-4AC2-B4C2-0B91AC9214ED}" dt="2022-10-30T07:20:48.345" v="592"/>
          <ac:spMkLst>
            <pc:docMk/>
            <pc:sldMk cId="2256711596" sldId="267"/>
            <ac:spMk id="4" creationId="{3CB6528E-2558-A26F-588C-D726B93BEE14}"/>
          </ac:spMkLst>
        </pc:spChg>
        <pc:spChg chg="add del mod">
          <ac:chgData name="Sven Van de Velde" userId="00b08bc3e1e83696" providerId="LiveId" clId="{758DC8E9-8DBC-4AC2-B4C2-0B91AC9214ED}" dt="2022-10-28T06:47:56.862" v="1" actId="33987"/>
          <ac:spMkLst>
            <pc:docMk/>
            <pc:sldMk cId="2256711596" sldId="267"/>
            <ac:spMk id="4" creationId="{68DCEBB9-DB47-25F0-45DD-CE190FB32AC3}"/>
          </ac:spMkLst>
        </pc:spChg>
        <pc:spChg chg="add del mod">
          <ac:chgData name="Sven Van de Velde" userId="00b08bc3e1e83696" providerId="LiveId" clId="{758DC8E9-8DBC-4AC2-B4C2-0B91AC9214ED}" dt="2022-10-28T06:48:34.544" v="4" actId="478"/>
          <ac:spMkLst>
            <pc:docMk/>
            <pc:sldMk cId="2256711596" sldId="267"/>
            <ac:spMk id="5" creationId="{BCE8A27D-888D-6178-22E0-4E7F3F1067AB}"/>
          </ac:spMkLst>
        </pc:spChg>
        <pc:spChg chg="add mod">
          <ac:chgData name="Sven Van de Velde" userId="00b08bc3e1e83696" providerId="LiveId" clId="{758DC8E9-8DBC-4AC2-B4C2-0B91AC9214ED}" dt="2022-10-30T07:21:23.578" v="597" actId="27636"/>
          <ac:spMkLst>
            <pc:docMk/>
            <pc:sldMk cId="2256711596" sldId="267"/>
            <ac:spMk id="6" creationId="{496EC802-92BA-30A9-6235-7D71816CF6C8}"/>
          </ac:spMkLst>
        </pc:spChg>
        <pc:spChg chg="add del">
          <ac:chgData name="Sven Van de Velde" userId="00b08bc3e1e83696" providerId="LiveId" clId="{758DC8E9-8DBC-4AC2-B4C2-0B91AC9214ED}" dt="2022-10-28T07:03:01.069" v="474" actId="26606"/>
          <ac:spMkLst>
            <pc:docMk/>
            <pc:sldMk cId="2256711596" sldId="267"/>
            <ac:spMk id="15" creationId="{BD7C2DEF-63C5-495B-BBE5-720E5D12B4D2}"/>
          </ac:spMkLst>
        </pc:spChg>
        <pc:spChg chg="add del">
          <ac:chgData name="Sven Van de Velde" userId="00b08bc3e1e83696" providerId="LiveId" clId="{758DC8E9-8DBC-4AC2-B4C2-0B91AC9214ED}" dt="2022-10-28T07:03:04.450" v="478" actId="26606"/>
          <ac:spMkLst>
            <pc:docMk/>
            <pc:sldMk cId="2256711596" sldId="267"/>
            <ac:spMk id="24" creationId="{11432301-4726-4BC7-A053-C83570C6643B}"/>
          </ac:spMkLst>
        </pc:spChg>
        <pc:spChg chg="add del">
          <ac:chgData name="Sven Van de Velde" userId="00b08bc3e1e83696" providerId="LiveId" clId="{758DC8E9-8DBC-4AC2-B4C2-0B91AC9214ED}" dt="2022-10-28T07:03:04.450" v="478" actId="26606"/>
          <ac:spMkLst>
            <pc:docMk/>
            <pc:sldMk cId="2256711596" sldId="267"/>
            <ac:spMk id="25" creationId="{3FF533E5-9750-4E88-96EA-897A0D703FD4}"/>
          </ac:spMkLst>
        </pc:spChg>
        <pc:spChg chg="add del">
          <ac:chgData name="Sven Van de Velde" userId="00b08bc3e1e83696" providerId="LiveId" clId="{758DC8E9-8DBC-4AC2-B4C2-0B91AC9214ED}" dt="2022-10-28T07:03:04.450" v="478" actId="26606"/>
          <ac:spMkLst>
            <pc:docMk/>
            <pc:sldMk cId="2256711596" sldId="267"/>
            <ac:spMk id="26" creationId="{F41BBC71-7D18-4156-8DE4-06F1CB298F54}"/>
          </ac:spMkLst>
        </pc:spChg>
        <pc:spChg chg="add del">
          <ac:chgData name="Sven Van de Velde" userId="00b08bc3e1e83696" providerId="LiveId" clId="{758DC8E9-8DBC-4AC2-B4C2-0B91AC9214ED}" dt="2022-10-28T07:03:05.899" v="480" actId="26606"/>
          <ac:spMkLst>
            <pc:docMk/>
            <pc:sldMk cId="2256711596" sldId="267"/>
            <ac:spMk id="30" creationId="{2DFFD9D3-0E77-42C3-B89D-A987E7760A5E}"/>
          </ac:spMkLst>
        </pc:spChg>
        <pc:spChg chg="add del">
          <ac:chgData name="Sven Van de Velde" userId="00b08bc3e1e83696" providerId="LiveId" clId="{758DC8E9-8DBC-4AC2-B4C2-0B91AC9214ED}" dt="2022-10-28T07:03:05.899" v="480" actId="26606"/>
          <ac:spMkLst>
            <pc:docMk/>
            <pc:sldMk cId="2256711596" sldId="267"/>
            <ac:spMk id="31" creationId="{3C48F185-A6F4-40C2-A466-5CB3F23F2F48}"/>
          </ac:spMkLst>
        </pc:spChg>
        <pc:picChg chg="mod ord">
          <ac:chgData name="Sven Van de Velde" userId="00b08bc3e1e83696" providerId="LiveId" clId="{758DC8E9-8DBC-4AC2-B4C2-0B91AC9214ED}" dt="2022-10-30T07:19:37.218" v="569" actId="1076"/>
          <ac:picMkLst>
            <pc:docMk/>
            <pc:sldMk cId="2256711596" sldId="267"/>
            <ac:picMk id="3" creationId="{6108E1A4-AE36-4005-ABEE-EF23896C4270}"/>
          </ac:picMkLst>
        </pc:picChg>
        <pc:picChg chg="add del">
          <ac:chgData name="Sven Van de Velde" userId="00b08bc3e1e83696" providerId="LiveId" clId="{758DC8E9-8DBC-4AC2-B4C2-0B91AC9214ED}" dt="2022-10-28T07:03:01.069" v="474" actId="26606"/>
          <ac:picMkLst>
            <pc:docMk/>
            <pc:sldMk cId="2256711596" sldId="267"/>
            <ac:picMk id="11" creationId="{BDFADFB3-3D44-49A8-AE3B-A87C61607F7E}"/>
          </ac:picMkLst>
        </pc:picChg>
        <pc:picChg chg="add del">
          <ac:chgData name="Sven Van de Velde" userId="00b08bc3e1e83696" providerId="LiveId" clId="{758DC8E9-8DBC-4AC2-B4C2-0B91AC9214ED}" dt="2022-10-28T07:03:01.069" v="474" actId="26606"/>
          <ac:picMkLst>
            <pc:docMk/>
            <pc:sldMk cId="2256711596" sldId="267"/>
            <ac:picMk id="13" creationId="{BB912AE0-CAD9-4F8F-A2A2-BDF07D4EDD22}"/>
          </ac:picMkLst>
        </pc:picChg>
        <pc:picChg chg="add del">
          <ac:chgData name="Sven Van de Velde" userId="00b08bc3e1e83696" providerId="LiveId" clId="{758DC8E9-8DBC-4AC2-B4C2-0B91AC9214ED}" dt="2022-10-28T07:03:01.069" v="474" actId="26606"/>
          <ac:picMkLst>
            <pc:docMk/>
            <pc:sldMk cId="2256711596" sldId="267"/>
            <ac:picMk id="17" creationId="{FE21E403-0B61-4473-BE57-AB0F16379674}"/>
          </ac:picMkLst>
        </pc:picChg>
        <pc:picChg chg="add del">
          <ac:chgData name="Sven Van de Velde" userId="00b08bc3e1e83696" providerId="LiveId" clId="{758DC8E9-8DBC-4AC2-B4C2-0B91AC9214ED}" dt="2022-10-28T07:03:03.723" v="476" actId="26606"/>
          <ac:picMkLst>
            <pc:docMk/>
            <pc:sldMk cId="2256711596" sldId="267"/>
            <ac:picMk id="19" creationId="{BDFADFB3-3D44-49A8-AE3B-A87C61607F7E}"/>
          </ac:picMkLst>
        </pc:picChg>
        <pc:picChg chg="add del">
          <ac:chgData name="Sven Van de Velde" userId="00b08bc3e1e83696" providerId="LiveId" clId="{758DC8E9-8DBC-4AC2-B4C2-0B91AC9214ED}" dt="2022-10-28T07:03:03.723" v="476" actId="26606"/>
          <ac:picMkLst>
            <pc:docMk/>
            <pc:sldMk cId="2256711596" sldId="267"/>
            <ac:picMk id="20" creationId="{BB912AE0-CAD9-4F8F-A2A2-BDF07D4EDD22}"/>
          </ac:picMkLst>
        </pc:picChg>
        <pc:picChg chg="add del">
          <ac:chgData name="Sven Van de Velde" userId="00b08bc3e1e83696" providerId="LiveId" clId="{758DC8E9-8DBC-4AC2-B4C2-0B91AC9214ED}" dt="2022-10-28T07:03:04.450" v="478" actId="26606"/>
          <ac:picMkLst>
            <pc:docMk/>
            <pc:sldMk cId="2256711596" sldId="267"/>
            <ac:picMk id="22" creationId="{CFD580F5-E7BF-4C1D-BEFD-4A4601EBA876}"/>
          </ac:picMkLst>
        </pc:picChg>
        <pc:picChg chg="add del">
          <ac:chgData name="Sven Van de Velde" userId="00b08bc3e1e83696" providerId="LiveId" clId="{758DC8E9-8DBC-4AC2-B4C2-0B91AC9214ED}" dt="2022-10-28T07:03:04.450" v="478" actId="26606"/>
          <ac:picMkLst>
            <pc:docMk/>
            <pc:sldMk cId="2256711596" sldId="267"/>
            <ac:picMk id="23" creationId="{F0F06750-78FE-4472-8DA5-14CF3336F811}"/>
          </ac:picMkLst>
        </pc:picChg>
        <pc:picChg chg="add del">
          <ac:chgData name="Sven Van de Velde" userId="00b08bc3e1e83696" providerId="LiveId" clId="{758DC8E9-8DBC-4AC2-B4C2-0B91AC9214ED}" dt="2022-10-28T07:03:05.899" v="480" actId="26606"/>
          <ac:picMkLst>
            <pc:docMk/>
            <pc:sldMk cId="2256711596" sldId="267"/>
            <ac:picMk id="28" creationId="{CFD580F5-E7BF-4C1D-BEFD-4A4601EBA876}"/>
          </ac:picMkLst>
        </pc:picChg>
        <pc:picChg chg="add del">
          <ac:chgData name="Sven Van de Velde" userId="00b08bc3e1e83696" providerId="LiveId" clId="{758DC8E9-8DBC-4AC2-B4C2-0B91AC9214ED}" dt="2022-10-28T07:03:05.899" v="480" actId="26606"/>
          <ac:picMkLst>
            <pc:docMk/>
            <pc:sldMk cId="2256711596" sldId="267"/>
            <ac:picMk id="29" creationId="{F0F06750-78FE-4472-8DA5-14CF3336F811}"/>
          </ac:picMkLst>
        </pc:picChg>
        <pc:picChg chg="add del">
          <ac:chgData name="Sven Van de Velde" userId="00b08bc3e1e83696" providerId="LiveId" clId="{758DC8E9-8DBC-4AC2-B4C2-0B91AC9214ED}" dt="2022-10-30T07:11:52.401" v="500"/>
          <ac:picMkLst>
            <pc:docMk/>
            <pc:sldMk cId="2256711596" sldId="267"/>
            <ac:picMk id="33" creationId="{BDFADFB3-3D44-49A8-AE3B-A87C61607F7E}"/>
          </ac:picMkLst>
        </pc:picChg>
        <pc:picChg chg="add del">
          <ac:chgData name="Sven Van de Velde" userId="00b08bc3e1e83696" providerId="LiveId" clId="{758DC8E9-8DBC-4AC2-B4C2-0B91AC9214ED}" dt="2022-10-30T07:11:52.401" v="500"/>
          <ac:picMkLst>
            <pc:docMk/>
            <pc:sldMk cId="2256711596" sldId="267"/>
            <ac:picMk id="34" creationId="{BB912AE0-CAD9-4F8F-A2A2-BDF07D4EDD22}"/>
          </ac:picMkLst>
        </pc:picChg>
      </pc:sldChg>
      <pc:sldChg chg="modSp">
        <pc:chgData name="Sven Van de Velde" userId="00b08bc3e1e83696" providerId="LiveId" clId="{758DC8E9-8DBC-4AC2-B4C2-0B91AC9214ED}" dt="2022-10-30T07:11:52.401" v="500"/>
        <pc:sldMkLst>
          <pc:docMk/>
          <pc:sldMk cId="1951933668" sldId="279"/>
        </pc:sldMkLst>
        <pc:spChg chg="mod">
          <ac:chgData name="Sven Van de Velde" userId="00b08bc3e1e83696" providerId="LiveId" clId="{758DC8E9-8DBC-4AC2-B4C2-0B91AC9214ED}" dt="2022-10-30T07:11:52.401" v="500"/>
          <ac:spMkLst>
            <pc:docMk/>
            <pc:sldMk cId="1951933668" sldId="279"/>
            <ac:spMk id="38" creationId="{18380E32-8925-ECE4-F481-D47471091745}"/>
          </ac:spMkLst>
        </pc:spChg>
        <pc:spChg chg="mod">
          <ac:chgData name="Sven Van de Velde" userId="00b08bc3e1e83696" providerId="LiveId" clId="{758DC8E9-8DBC-4AC2-B4C2-0B91AC9214ED}" dt="2022-10-30T07:11:52.401" v="500"/>
          <ac:spMkLst>
            <pc:docMk/>
            <pc:sldMk cId="1951933668" sldId="279"/>
            <ac:spMk id="39" creationId="{810B8429-2A92-4F18-B6EF-B123B4727CFB}"/>
          </ac:spMkLst>
        </pc:spChg>
        <pc:spChg chg="mod">
          <ac:chgData name="Sven Van de Velde" userId="00b08bc3e1e83696" providerId="LiveId" clId="{758DC8E9-8DBC-4AC2-B4C2-0B91AC9214ED}" dt="2022-10-30T07:11:52.401" v="500"/>
          <ac:spMkLst>
            <pc:docMk/>
            <pc:sldMk cId="1951933668" sldId="279"/>
            <ac:spMk id="40" creationId="{29761DA3-E806-415A-65D3-A644A026AAB2}"/>
          </ac:spMkLst>
        </pc:spChg>
        <pc:spChg chg="mod">
          <ac:chgData name="Sven Van de Velde" userId="00b08bc3e1e83696" providerId="LiveId" clId="{758DC8E9-8DBC-4AC2-B4C2-0B91AC9214ED}" dt="2022-10-30T07:11:52.401" v="500"/>
          <ac:spMkLst>
            <pc:docMk/>
            <pc:sldMk cId="1951933668" sldId="279"/>
            <ac:spMk id="41" creationId="{F4B8E2AE-C777-41A4-F73F-B58B29A89939}"/>
          </ac:spMkLst>
        </pc:spChg>
        <pc:spChg chg="mod">
          <ac:chgData name="Sven Van de Velde" userId="00b08bc3e1e83696" providerId="LiveId" clId="{758DC8E9-8DBC-4AC2-B4C2-0B91AC9214ED}" dt="2022-10-30T07:11:52.401" v="500"/>
          <ac:spMkLst>
            <pc:docMk/>
            <pc:sldMk cId="1951933668" sldId="279"/>
            <ac:spMk id="42" creationId="{7A9AB2D1-42E5-EB88-6F0C-2F91C4E84F78}"/>
          </ac:spMkLst>
        </pc:spChg>
        <pc:spChg chg="mod">
          <ac:chgData name="Sven Van de Velde" userId="00b08bc3e1e83696" providerId="LiveId" clId="{758DC8E9-8DBC-4AC2-B4C2-0B91AC9214ED}" dt="2022-10-30T07:11:52.401" v="500"/>
          <ac:spMkLst>
            <pc:docMk/>
            <pc:sldMk cId="1951933668" sldId="279"/>
            <ac:spMk id="43" creationId="{181E517C-C150-523A-44A3-10A968080A70}"/>
          </ac:spMkLst>
        </pc:spChg>
        <pc:spChg chg="mod">
          <ac:chgData name="Sven Van de Velde" userId="00b08bc3e1e83696" providerId="LiveId" clId="{758DC8E9-8DBC-4AC2-B4C2-0B91AC9214ED}" dt="2022-10-30T07:11:52.401" v="500"/>
          <ac:spMkLst>
            <pc:docMk/>
            <pc:sldMk cId="1951933668" sldId="279"/>
            <ac:spMk id="44" creationId="{2E4E2809-143E-93BA-C48F-F8F88E005E0B}"/>
          </ac:spMkLst>
        </pc:spChg>
        <pc:spChg chg="mod">
          <ac:chgData name="Sven Van de Velde" userId="00b08bc3e1e83696" providerId="LiveId" clId="{758DC8E9-8DBC-4AC2-B4C2-0B91AC9214ED}" dt="2022-10-30T07:11:52.401" v="500"/>
          <ac:spMkLst>
            <pc:docMk/>
            <pc:sldMk cId="1951933668" sldId="279"/>
            <ac:spMk id="45" creationId="{34888327-A153-CAB7-483A-AF7E52BE23D1}"/>
          </ac:spMkLst>
        </pc:spChg>
        <pc:spChg chg="mod">
          <ac:chgData name="Sven Van de Velde" userId="00b08bc3e1e83696" providerId="LiveId" clId="{758DC8E9-8DBC-4AC2-B4C2-0B91AC9214ED}" dt="2022-10-30T07:11:52.401" v="500"/>
          <ac:spMkLst>
            <pc:docMk/>
            <pc:sldMk cId="1951933668" sldId="279"/>
            <ac:spMk id="46" creationId="{4C2B59C0-B5DC-7486-3E77-AFFBFF162E68}"/>
          </ac:spMkLst>
        </pc:spChg>
      </pc:sldChg>
      <pc:sldChg chg="modSp">
        <pc:chgData name="Sven Van de Velde" userId="00b08bc3e1e83696" providerId="LiveId" clId="{758DC8E9-8DBC-4AC2-B4C2-0B91AC9214ED}" dt="2022-10-30T07:11:52.401" v="500"/>
        <pc:sldMkLst>
          <pc:docMk/>
          <pc:sldMk cId="513411651" sldId="281"/>
        </pc:sldMkLst>
        <pc:spChg chg="mod">
          <ac:chgData name="Sven Van de Velde" userId="00b08bc3e1e83696" providerId="LiveId" clId="{758DC8E9-8DBC-4AC2-B4C2-0B91AC9214ED}" dt="2022-10-30T07:11:52.401" v="500"/>
          <ac:spMkLst>
            <pc:docMk/>
            <pc:sldMk cId="513411651" sldId="281"/>
            <ac:spMk id="2" creationId="{972CF6A9-719B-D888-D0B3-BF6879BB89D6}"/>
          </ac:spMkLst>
        </pc:spChg>
        <pc:spChg chg="mod">
          <ac:chgData name="Sven Van de Velde" userId="00b08bc3e1e83696" providerId="LiveId" clId="{758DC8E9-8DBC-4AC2-B4C2-0B91AC9214ED}" dt="2022-10-30T07:11:52.401" v="500"/>
          <ac:spMkLst>
            <pc:docMk/>
            <pc:sldMk cId="513411651" sldId="281"/>
            <ac:spMk id="3" creationId="{A7849E84-C048-676A-5022-9629579E8E71}"/>
          </ac:spMkLst>
        </pc:spChg>
        <pc:spChg chg="mod">
          <ac:chgData name="Sven Van de Velde" userId="00b08bc3e1e83696" providerId="LiveId" clId="{758DC8E9-8DBC-4AC2-B4C2-0B91AC9214ED}" dt="2022-10-30T07:11:52.401" v="500"/>
          <ac:spMkLst>
            <pc:docMk/>
            <pc:sldMk cId="513411651" sldId="281"/>
            <ac:spMk id="4" creationId="{217F0F2A-6DAD-8C0C-8895-32ADCEB2944E}"/>
          </ac:spMkLst>
        </pc:spChg>
        <pc:spChg chg="mod">
          <ac:chgData name="Sven Van de Velde" userId="00b08bc3e1e83696" providerId="LiveId" clId="{758DC8E9-8DBC-4AC2-B4C2-0B91AC9214ED}" dt="2022-10-30T07:11:52.401" v="500"/>
          <ac:spMkLst>
            <pc:docMk/>
            <pc:sldMk cId="513411651" sldId="281"/>
            <ac:spMk id="5" creationId="{DE7B5FB7-60A2-9FF9-E105-4F009627FA25}"/>
          </ac:spMkLst>
        </pc:spChg>
        <pc:spChg chg="mod">
          <ac:chgData name="Sven Van de Velde" userId="00b08bc3e1e83696" providerId="LiveId" clId="{758DC8E9-8DBC-4AC2-B4C2-0B91AC9214ED}" dt="2022-10-30T07:11:52.401" v="500"/>
          <ac:spMkLst>
            <pc:docMk/>
            <pc:sldMk cId="513411651" sldId="281"/>
            <ac:spMk id="6" creationId="{AEC8FF58-50EA-CAEA-1884-078AADC2D6B3}"/>
          </ac:spMkLst>
        </pc:spChg>
        <pc:spChg chg="mod">
          <ac:chgData name="Sven Van de Velde" userId="00b08bc3e1e83696" providerId="LiveId" clId="{758DC8E9-8DBC-4AC2-B4C2-0B91AC9214ED}" dt="2022-10-30T07:11:52.401" v="500"/>
          <ac:spMkLst>
            <pc:docMk/>
            <pc:sldMk cId="513411651" sldId="281"/>
            <ac:spMk id="7" creationId="{3B9E74A5-8822-9421-211B-CA7016020813}"/>
          </ac:spMkLst>
        </pc:spChg>
        <pc:spChg chg="mod">
          <ac:chgData name="Sven Van de Velde" userId="00b08bc3e1e83696" providerId="LiveId" clId="{758DC8E9-8DBC-4AC2-B4C2-0B91AC9214ED}" dt="2022-10-30T07:11:52.401" v="500"/>
          <ac:spMkLst>
            <pc:docMk/>
            <pc:sldMk cId="513411651" sldId="281"/>
            <ac:spMk id="8" creationId="{C414C57E-2944-CC65-533B-996BEF1D7972}"/>
          </ac:spMkLst>
        </pc:spChg>
        <pc:spChg chg="mod">
          <ac:chgData name="Sven Van de Velde" userId="00b08bc3e1e83696" providerId="LiveId" clId="{758DC8E9-8DBC-4AC2-B4C2-0B91AC9214ED}" dt="2022-10-30T07:11:52.401" v="500"/>
          <ac:spMkLst>
            <pc:docMk/>
            <pc:sldMk cId="513411651" sldId="281"/>
            <ac:spMk id="9" creationId="{BE5B357B-B246-C85F-CEA7-E3082D584715}"/>
          </ac:spMkLst>
        </pc:spChg>
      </pc:sldChg>
      <pc:sldChg chg="modSp">
        <pc:chgData name="Sven Van de Velde" userId="00b08bc3e1e83696" providerId="LiveId" clId="{758DC8E9-8DBC-4AC2-B4C2-0B91AC9214ED}" dt="2022-10-30T07:11:52.401" v="500"/>
        <pc:sldMkLst>
          <pc:docMk/>
          <pc:sldMk cId="1939119348" sldId="282"/>
        </pc:sldMkLst>
        <pc:spChg chg="mod">
          <ac:chgData name="Sven Van de Velde" userId="00b08bc3e1e83696" providerId="LiveId" clId="{758DC8E9-8DBC-4AC2-B4C2-0B91AC9214ED}" dt="2022-10-30T07:11:52.401" v="500"/>
          <ac:spMkLst>
            <pc:docMk/>
            <pc:sldMk cId="1939119348" sldId="282"/>
            <ac:spMk id="2" creationId="{AC8227FC-667B-1E1D-7E36-9BFAED4D5593}"/>
          </ac:spMkLst>
        </pc:spChg>
        <pc:spChg chg="mod">
          <ac:chgData name="Sven Van de Velde" userId="00b08bc3e1e83696" providerId="LiveId" clId="{758DC8E9-8DBC-4AC2-B4C2-0B91AC9214ED}" dt="2022-10-30T07:11:52.401" v="500"/>
          <ac:spMkLst>
            <pc:docMk/>
            <pc:sldMk cId="1939119348" sldId="282"/>
            <ac:spMk id="3" creationId="{CCF3CD33-6ED3-0476-1311-D3DD8D143451}"/>
          </ac:spMkLst>
        </pc:spChg>
        <pc:spChg chg="mod">
          <ac:chgData name="Sven Van de Velde" userId="00b08bc3e1e83696" providerId="LiveId" clId="{758DC8E9-8DBC-4AC2-B4C2-0B91AC9214ED}" dt="2022-10-30T07:11:52.401" v="500"/>
          <ac:spMkLst>
            <pc:docMk/>
            <pc:sldMk cId="1939119348" sldId="282"/>
            <ac:spMk id="4" creationId="{2F9C3DC6-55E4-EF22-BC37-EDEDA908B0C5}"/>
          </ac:spMkLst>
        </pc:spChg>
        <pc:spChg chg="mod">
          <ac:chgData name="Sven Van de Velde" userId="00b08bc3e1e83696" providerId="LiveId" clId="{758DC8E9-8DBC-4AC2-B4C2-0B91AC9214ED}" dt="2022-10-30T07:11:52.401" v="500"/>
          <ac:spMkLst>
            <pc:docMk/>
            <pc:sldMk cId="1939119348" sldId="282"/>
            <ac:spMk id="5" creationId="{5F73F489-A927-F52E-9CC2-C281D3A0DB0B}"/>
          </ac:spMkLst>
        </pc:spChg>
        <pc:spChg chg="mod">
          <ac:chgData name="Sven Van de Velde" userId="00b08bc3e1e83696" providerId="LiveId" clId="{758DC8E9-8DBC-4AC2-B4C2-0B91AC9214ED}" dt="2022-10-30T07:11:52.401" v="500"/>
          <ac:spMkLst>
            <pc:docMk/>
            <pc:sldMk cId="1939119348" sldId="282"/>
            <ac:spMk id="6" creationId="{9665E005-EF37-B940-2BEC-F09A5BDE68A1}"/>
          </ac:spMkLst>
        </pc:spChg>
        <pc:spChg chg="mod">
          <ac:chgData name="Sven Van de Velde" userId="00b08bc3e1e83696" providerId="LiveId" clId="{758DC8E9-8DBC-4AC2-B4C2-0B91AC9214ED}" dt="2022-10-30T07:11:52.401" v="500"/>
          <ac:spMkLst>
            <pc:docMk/>
            <pc:sldMk cId="1939119348" sldId="282"/>
            <ac:spMk id="7" creationId="{5A4269E5-71B4-DF6F-BBCC-296C1E29A5F1}"/>
          </ac:spMkLst>
        </pc:spChg>
        <pc:spChg chg="mod">
          <ac:chgData name="Sven Van de Velde" userId="00b08bc3e1e83696" providerId="LiveId" clId="{758DC8E9-8DBC-4AC2-B4C2-0B91AC9214ED}" dt="2022-10-30T07:11:52.401" v="500"/>
          <ac:spMkLst>
            <pc:docMk/>
            <pc:sldMk cId="1939119348" sldId="282"/>
            <ac:spMk id="8" creationId="{A7E5CA18-5011-4C10-249D-3855E47A564D}"/>
          </ac:spMkLst>
        </pc:spChg>
        <pc:spChg chg="mod">
          <ac:chgData name="Sven Van de Velde" userId="00b08bc3e1e83696" providerId="LiveId" clId="{758DC8E9-8DBC-4AC2-B4C2-0B91AC9214ED}" dt="2022-10-30T07:11:52.401" v="500"/>
          <ac:spMkLst>
            <pc:docMk/>
            <pc:sldMk cId="1939119348" sldId="282"/>
            <ac:spMk id="9" creationId="{12811320-0C77-5E2D-072F-5EA1C6AA1FA3}"/>
          </ac:spMkLst>
        </pc:spChg>
        <pc:spChg chg="mod">
          <ac:chgData name="Sven Van de Velde" userId="00b08bc3e1e83696" providerId="LiveId" clId="{758DC8E9-8DBC-4AC2-B4C2-0B91AC9214ED}" dt="2022-10-30T07:11:52.401" v="500"/>
          <ac:spMkLst>
            <pc:docMk/>
            <pc:sldMk cId="1939119348" sldId="282"/>
            <ac:spMk id="10" creationId="{B901ECB0-86AC-5A5F-6F0D-3B6FE807632A}"/>
          </ac:spMkLst>
        </pc:spChg>
      </pc:sldChg>
      <pc:sldChg chg="modSp">
        <pc:chgData name="Sven Van de Velde" userId="00b08bc3e1e83696" providerId="LiveId" clId="{758DC8E9-8DBC-4AC2-B4C2-0B91AC9214ED}" dt="2022-10-30T07:11:52.401" v="500"/>
        <pc:sldMkLst>
          <pc:docMk/>
          <pc:sldMk cId="1017508641" sldId="283"/>
        </pc:sldMkLst>
        <pc:spChg chg="mod">
          <ac:chgData name="Sven Van de Velde" userId="00b08bc3e1e83696" providerId="LiveId" clId="{758DC8E9-8DBC-4AC2-B4C2-0B91AC9214ED}" dt="2022-10-30T07:11:52.401" v="500"/>
          <ac:spMkLst>
            <pc:docMk/>
            <pc:sldMk cId="1017508641" sldId="283"/>
            <ac:spMk id="2" creationId="{D774D447-177A-A3AB-CB5B-8BED68006B8D}"/>
          </ac:spMkLst>
        </pc:spChg>
        <pc:spChg chg="mod">
          <ac:chgData name="Sven Van de Velde" userId="00b08bc3e1e83696" providerId="LiveId" clId="{758DC8E9-8DBC-4AC2-B4C2-0B91AC9214ED}" dt="2022-10-30T07:11:52.401" v="500"/>
          <ac:spMkLst>
            <pc:docMk/>
            <pc:sldMk cId="1017508641" sldId="283"/>
            <ac:spMk id="3" creationId="{1811BCD3-7418-DBD5-1071-5E7D504C0F0F}"/>
          </ac:spMkLst>
        </pc:spChg>
        <pc:spChg chg="mod">
          <ac:chgData name="Sven Van de Velde" userId="00b08bc3e1e83696" providerId="LiveId" clId="{758DC8E9-8DBC-4AC2-B4C2-0B91AC9214ED}" dt="2022-10-30T07:11:52.401" v="500"/>
          <ac:spMkLst>
            <pc:docMk/>
            <pc:sldMk cId="1017508641" sldId="283"/>
            <ac:spMk id="4" creationId="{6360BFBB-7D26-CA32-27B2-DE1CC28D4324}"/>
          </ac:spMkLst>
        </pc:spChg>
        <pc:spChg chg="mod">
          <ac:chgData name="Sven Van de Velde" userId="00b08bc3e1e83696" providerId="LiveId" clId="{758DC8E9-8DBC-4AC2-B4C2-0B91AC9214ED}" dt="2022-10-30T07:11:52.401" v="500"/>
          <ac:spMkLst>
            <pc:docMk/>
            <pc:sldMk cId="1017508641" sldId="283"/>
            <ac:spMk id="5" creationId="{8DCA6921-D964-F51A-BC21-01FAB1AA5E45}"/>
          </ac:spMkLst>
        </pc:spChg>
        <pc:spChg chg="mod">
          <ac:chgData name="Sven Van de Velde" userId="00b08bc3e1e83696" providerId="LiveId" clId="{758DC8E9-8DBC-4AC2-B4C2-0B91AC9214ED}" dt="2022-10-30T07:11:52.401" v="500"/>
          <ac:spMkLst>
            <pc:docMk/>
            <pc:sldMk cId="1017508641" sldId="283"/>
            <ac:spMk id="6" creationId="{D064FFF5-4325-BB36-A3C6-E3CD42E0DA2B}"/>
          </ac:spMkLst>
        </pc:spChg>
        <pc:spChg chg="mod">
          <ac:chgData name="Sven Van de Velde" userId="00b08bc3e1e83696" providerId="LiveId" clId="{758DC8E9-8DBC-4AC2-B4C2-0B91AC9214ED}" dt="2022-10-30T07:11:52.401" v="500"/>
          <ac:spMkLst>
            <pc:docMk/>
            <pc:sldMk cId="1017508641" sldId="283"/>
            <ac:spMk id="7" creationId="{A79D3DAF-2CD5-DEAD-6771-EA2AA1AE4B19}"/>
          </ac:spMkLst>
        </pc:spChg>
        <pc:spChg chg="mod">
          <ac:chgData name="Sven Van de Velde" userId="00b08bc3e1e83696" providerId="LiveId" clId="{758DC8E9-8DBC-4AC2-B4C2-0B91AC9214ED}" dt="2022-10-30T07:11:52.401" v="500"/>
          <ac:spMkLst>
            <pc:docMk/>
            <pc:sldMk cId="1017508641" sldId="283"/>
            <ac:spMk id="8" creationId="{2523B420-08F9-524D-3F41-D6D514F6A94A}"/>
          </ac:spMkLst>
        </pc:spChg>
        <pc:spChg chg="mod">
          <ac:chgData name="Sven Van de Velde" userId="00b08bc3e1e83696" providerId="LiveId" clId="{758DC8E9-8DBC-4AC2-B4C2-0B91AC9214ED}" dt="2022-10-30T07:11:52.401" v="500"/>
          <ac:spMkLst>
            <pc:docMk/>
            <pc:sldMk cId="1017508641" sldId="283"/>
            <ac:spMk id="9" creationId="{C6128307-D0AE-B87A-5FD5-783A37F780AC}"/>
          </ac:spMkLst>
        </pc:spChg>
        <pc:spChg chg="mod">
          <ac:chgData name="Sven Van de Velde" userId="00b08bc3e1e83696" providerId="LiveId" clId="{758DC8E9-8DBC-4AC2-B4C2-0B91AC9214ED}" dt="2022-10-30T07:11:52.401" v="500"/>
          <ac:spMkLst>
            <pc:docMk/>
            <pc:sldMk cId="1017508641" sldId="283"/>
            <ac:spMk id="10" creationId="{F5F84C52-81CD-4A78-3687-FCD15C921B1E}"/>
          </ac:spMkLst>
        </pc:spChg>
      </pc:sldChg>
      <pc:sldChg chg="addSp modSp new mod setBg">
        <pc:chgData name="Sven Van de Velde" userId="00b08bc3e1e83696" providerId="LiveId" clId="{758DC8E9-8DBC-4AC2-B4C2-0B91AC9214ED}" dt="2022-10-30T07:11:52.401" v="500"/>
        <pc:sldMkLst>
          <pc:docMk/>
          <pc:sldMk cId="380449121" sldId="285"/>
        </pc:sldMkLst>
        <pc:spChg chg="mod">
          <ac:chgData name="Sven Van de Velde" userId="00b08bc3e1e83696" providerId="LiveId" clId="{758DC8E9-8DBC-4AC2-B4C2-0B91AC9214ED}" dt="2022-10-30T07:11:52.401" v="500"/>
          <ac:spMkLst>
            <pc:docMk/>
            <pc:sldMk cId="380449121" sldId="285"/>
            <ac:spMk id="2" creationId="{D05769A6-7FDC-CD75-3EF0-A23EE50EEF7A}"/>
          </ac:spMkLst>
        </pc:spChg>
        <pc:spChg chg="add mod">
          <ac:chgData name="Sven Van de Velde" userId="00b08bc3e1e83696" providerId="LiveId" clId="{758DC8E9-8DBC-4AC2-B4C2-0B91AC9214ED}" dt="2022-10-28T07:05:44.276" v="486" actId="207"/>
          <ac:spMkLst>
            <pc:docMk/>
            <pc:sldMk cId="380449121" sldId="285"/>
            <ac:spMk id="3" creationId="{CDC69792-B116-835E-01E9-E4CA9C75802D}"/>
          </ac:spMkLst>
        </pc:spChg>
        <pc:spChg chg="add mod">
          <ac:chgData name="Sven Van de Velde" userId="00b08bc3e1e83696" providerId="LiveId" clId="{758DC8E9-8DBC-4AC2-B4C2-0B91AC9214ED}" dt="2022-10-28T07:05:44.276" v="486" actId="207"/>
          <ac:spMkLst>
            <pc:docMk/>
            <pc:sldMk cId="380449121" sldId="285"/>
            <ac:spMk id="4" creationId="{BBFBF5FE-4101-A05B-0099-5AA98F85422A}"/>
          </ac:spMkLst>
        </pc:spChg>
        <pc:spChg chg="add mod">
          <ac:chgData name="Sven Van de Velde" userId="00b08bc3e1e83696" providerId="LiveId" clId="{758DC8E9-8DBC-4AC2-B4C2-0B91AC9214ED}" dt="2022-10-28T07:05:44.276" v="486" actId="207"/>
          <ac:spMkLst>
            <pc:docMk/>
            <pc:sldMk cId="380449121" sldId="285"/>
            <ac:spMk id="5" creationId="{3B9E3E63-D553-5F83-8EAB-82B4B9DC6796}"/>
          </ac:spMkLst>
        </pc:spChg>
        <pc:spChg chg="add mod">
          <ac:chgData name="Sven Van de Velde" userId="00b08bc3e1e83696" providerId="LiveId" clId="{758DC8E9-8DBC-4AC2-B4C2-0B91AC9214ED}" dt="2022-10-28T07:05:44.276" v="486" actId="207"/>
          <ac:spMkLst>
            <pc:docMk/>
            <pc:sldMk cId="380449121" sldId="285"/>
            <ac:spMk id="6" creationId="{0A4670BA-224C-FA0F-A228-3CDB0F5B47CA}"/>
          </ac:spMkLst>
        </pc:spChg>
        <pc:spChg chg="add mod">
          <ac:chgData name="Sven Van de Velde" userId="00b08bc3e1e83696" providerId="LiveId" clId="{758DC8E9-8DBC-4AC2-B4C2-0B91AC9214ED}" dt="2022-10-28T07:05:44.276" v="486" actId="207"/>
          <ac:spMkLst>
            <pc:docMk/>
            <pc:sldMk cId="380449121" sldId="285"/>
            <ac:spMk id="7" creationId="{8588A155-B484-BBE8-C9C4-86BFA7C29CC4}"/>
          </ac:spMkLst>
        </pc:spChg>
        <pc:spChg chg="add mod">
          <ac:chgData name="Sven Van de Velde" userId="00b08bc3e1e83696" providerId="LiveId" clId="{758DC8E9-8DBC-4AC2-B4C2-0B91AC9214ED}" dt="2022-10-28T07:05:44.276" v="486" actId="207"/>
          <ac:spMkLst>
            <pc:docMk/>
            <pc:sldMk cId="380449121" sldId="285"/>
            <ac:spMk id="8" creationId="{6CA89054-2C9F-686F-F16D-9D0C929F63D8}"/>
          </ac:spMkLst>
        </pc:spChg>
        <pc:spChg chg="add mod">
          <ac:chgData name="Sven Van de Velde" userId="00b08bc3e1e83696" providerId="LiveId" clId="{758DC8E9-8DBC-4AC2-B4C2-0B91AC9214ED}" dt="2022-10-28T07:05:44.276" v="486" actId="207"/>
          <ac:spMkLst>
            <pc:docMk/>
            <pc:sldMk cId="380449121" sldId="285"/>
            <ac:spMk id="9" creationId="{7C4D0DE4-14A9-42A1-FC66-9395EEA5FD28}"/>
          </ac:spMkLst>
        </pc:spChg>
        <pc:spChg chg="add mod">
          <ac:chgData name="Sven Van de Velde" userId="00b08bc3e1e83696" providerId="LiveId" clId="{758DC8E9-8DBC-4AC2-B4C2-0B91AC9214ED}" dt="2022-10-28T07:05:44.276" v="486" actId="207"/>
          <ac:spMkLst>
            <pc:docMk/>
            <pc:sldMk cId="380449121" sldId="285"/>
            <ac:spMk id="10" creationId="{3B29F311-657D-8AF5-D707-18003B9005F1}"/>
          </ac:spMkLst>
        </pc:spChg>
      </pc:sldChg>
      <pc:sldChg chg="addSp delSp modSp new mod">
        <pc:chgData name="Sven Van de Velde" userId="00b08bc3e1e83696" providerId="LiveId" clId="{758DC8E9-8DBC-4AC2-B4C2-0B91AC9214ED}" dt="2022-10-30T09:43:23.744" v="2574" actId="1076"/>
        <pc:sldMkLst>
          <pc:docMk/>
          <pc:sldMk cId="1223737043" sldId="286"/>
        </pc:sldMkLst>
        <pc:spChg chg="add del mod">
          <ac:chgData name="Sven Van de Velde" userId="00b08bc3e1e83696" providerId="LiveId" clId="{758DC8E9-8DBC-4AC2-B4C2-0B91AC9214ED}" dt="2022-10-30T07:08:56.454" v="489" actId="478"/>
          <ac:spMkLst>
            <pc:docMk/>
            <pc:sldMk cId="1223737043" sldId="286"/>
            <ac:spMk id="2" creationId="{FF90B9D2-DFFF-8C5E-AECD-B0BE380D11D0}"/>
          </ac:spMkLst>
        </pc:spChg>
        <pc:spChg chg="add del mod">
          <ac:chgData name="Sven Van de Velde" userId="00b08bc3e1e83696" providerId="LiveId" clId="{758DC8E9-8DBC-4AC2-B4C2-0B91AC9214ED}" dt="2022-10-30T07:34:33.825" v="1078" actId="478"/>
          <ac:spMkLst>
            <pc:docMk/>
            <pc:sldMk cId="1223737043" sldId="286"/>
            <ac:spMk id="3" creationId="{8CE36F61-353D-597B-ED4C-7288480587B6}"/>
          </ac:spMkLst>
        </pc:spChg>
        <pc:spChg chg="add del mod">
          <ac:chgData name="Sven Van de Velde" userId="00b08bc3e1e83696" providerId="LiveId" clId="{758DC8E9-8DBC-4AC2-B4C2-0B91AC9214ED}" dt="2022-10-30T07:34:33.825" v="1078" actId="478"/>
          <ac:spMkLst>
            <pc:docMk/>
            <pc:sldMk cId="1223737043" sldId="286"/>
            <ac:spMk id="4" creationId="{0EE1F7A5-1938-AD80-FCF5-422E6364CE84}"/>
          </ac:spMkLst>
        </pc:spChg>
        <pc:spChg chg="add del mod">
          <ac:chgData name="Sven Van de Velde" userId="00b08bc3e1e83696" providerId="LiveId" clId="{758DC8E9-8DBC-4AC2-B4C2-0B91AC9214ED}" dt="2022-10-30T07:34:33.825" v="1078" actId="478"/>
          <ac:spMkLst>
            <pc:docMk/>
            <pc:sldMk cId="1223737043" sldId="286"/>
            <ac:spMk id="5" creationId="{6A3A5D7C-D3FC-15D7-95FB-50469F5B7F63}"/>
          </ac:spMkLst>
        </pc:spChg>
        <pc:spChg chg="add del mod">
          <ac:chgData name="Sven Van de Velde" userId="00b08bc3e1e83696" providerId="LiveId" clId="{758DC8E9-8DBC-4AC2-B4C2-0B91AC9214ED}" dt="2022-10-30T07:34:33.825" v="1078" actId="478"/>
          <ac:spMkLst>
            <pc:docMk/>
            <pc:sldMk cId="1223737043" sldId="286"/>
            <ac:spMk id="6" creationId="{785EE3FE-CE18-2475-4BE5-AB891EB05B7B}"/>
          </ac:spMkLst>
        </pc:spChg>
        <pc:spChg chg="add del mod">
          <ac:chgData name="Sven Van de Velde" userId="00b08bc3e1e83696" providerId="LiveId" clId="{758DC8E9-8DBC-4AC2-B4C2-0B91AC9214ED}" dt="2022-10-30T07:34:33.825" v="1078" actId="478"/>
          <ac:spMkLst>
            <pc:docMk/>
            <pc:sldMk cId="1223737043" sldId="286"/>
            <ac:spMk id="7" creationId="{8BC23746-2B8A-3391-5426-8161ED2B2DB7}"/>
          </ac:spMkLst>
        </pc:spChg>
        <pc:spChg chg="add del mod">
          <ac:chgData name="Sven Van de Velde" userId="00b08bc3e1e83696" providerId="LiveId" clId="{758DC8E9-8DBC-4AC2-B4C2-0B91AC9214ED}" dt="2022-10-30T07:34:33.825" v="1078" actId="478"/>
          <ac:spMkLst>
            <pc:docMk/>
            <pc:sldMk cId="1223737043" sldId="286"/>
            <ac:spMk id="8" creationId="{643B8829-4C34-4F53-77FA-862B828EE7D9}"/>
          </ac:spMkLst>
        </pc:spChg>
        <pc:spChg chg="add del mod">
          <ac:chgData name="Sven Van de Velde" userId="00b08bc3e1e83696" providerId="LiveId" clId="{758DC8E9-8DBC-4AC2-B4C2-0B91AC9214ED}" dt="2022-10-30T07:34:33.825" v="1078" actId="478"/>
          <ac:spMkLst>
            <pc:docMk/>
            <pc:sldMk cId="1223737043" sldId="286"/>
            <ac:spMk id="9" creationId="{BAC47CEA-2A79-148C-52A7-403613B7CA21}"/>
          </ac:spMkLst>
        </pc:spChg>
        <pc:spChg chg="add del mod">
          <ac:chgData name="Sven Van de Velde" userId="00b08bc3e1e83696" providerId="LiveId" clId="{758DC8E9-8DBC-4AC2-B4C2-0B91AC9214ED}" dt="2022-10-30T07:34:33.825" v="1078" actId="478"/>
          <ac:spMkLst>
            <pc:docMk/>
            <pc:sldMk cId="1223737043" sldId="286"/>
            <ac:spMk id="10" creationId="{B2DEE378-0EA6-6398-3CE8-781BBF80AA96}"/>
          </ac:spMkLst>
        </pc:spChg>
        <pc:spChg chg="add del mod">
          <ac:chgData name="Sven Van de Velde" userId="00b08bc3e1e83696" providerId="LiveId" clId="{758DC8E9-8DBC-4AC2-B4C2-0B91AC9214ED}" dt="2022-10-30T07:34:33.825" v="1078" actId="478"/>
          <ac:spMkLst>
            <pc:docMk/>
            <pc:sldMk cId="1223737043" sldId="286"/>
            <ac:spMk id="11" creationId="{9EAD184F-13FD-6C7C-72C2-A1171E23D7AC}"/>
          </ac:spMkLst>
        </pc:spChg>
        <pc:spChg chg="add del mod">
          <ac:chgData name="Sven Van de Velde" userId="00b08bc3e1e83696" providerId="LiveId" clId="{758DC8E9-8DBC-4AC2-B4C2-0B91AC9214ED}" dt="2022-10-30T07:34:33.825" v="1078" actId="478"/>
          <ac:spMkLst>
            <pc:docMk/>
            <pc:sldMk cId="1223737043" sldId="286"/>
            <ac:spMk id="12" creationId="{E4A46461-2AAD-7E8C-E085-75FF51CB248B}"/>
          </ac:spMkLst>
        </pc:spChg>
        <pc:spChg chg="add del mod">
          <ac:chgData name="Sven Van de Velde" userId="00b08bc3e1e83696" providerId="LiveId" clId="{758DC8E9-8DBC-4AC2-B4C2-0B91AC9214ED}" dt="2022-10-30T07:34:33.825" v="1078" actId="478"/>
          <ac:spMkLst>
            <pc:docMk/>
            <pc:sldMk cId="1223737043" sldId="286"/>
            <ac:spMk id="13" creationId="{4ED1C53E-800D-0705-5DD2-CCE54B86751F}"/>
          </ac:spMkLst>
        </pc:spChg>
        <pc:spChg chg="add del mod">
          <ac:chgData name="Sven Van de Velde" userId="00b08bc3e1e83696" providerId="LiveId" clId="{758DC8E9-8DBC-4AC2-B4C2-0B91AC9214ED}" dt="2022-10-30T07:34:33.825" v="1078" actId="478"/>
          <ac:spMkLst>
            <pc:docMk/>
            <pc:sldMk cId="1223737043" sldId="286"/>
            <ac:spMk id="14" creationId="{A61C0E7A-6962-0D07-4426-E0E2176903AE}"/>
          </ac:spMkLst>
        </pc:spChg>
        <pc:spChg chg="add del mod">
          <ac:chgData name="Sven Van de Velde" userId="00b08bc3e1e83696" providerId="LiveId" clId="{758DC8E9-8DBC-4AC2-B4C2-0B91AC9214ED}" dt="2022-10-30T07:34:33.825" v="1078" actId="478"/>
          <ac:spMkLst>
            <pc:docMk/>
            <pc:sldMk cId="1223737043" sldId="286"/>
            <ac:spMk id="15" creationId="{D624342D-1C88-1DA4-B165-B389B44C2930}"/>
          </ac:spMkLst>
        </pc:spChg>
        <pc:spChg chg="add del mod">
          <ac:chgData name="Sven Van de Velde" userId="00b08bc3e1e83696" providerId="LiveId" clId="{758DC8E9-8DBC-4AC2-B4C2-0B91AC9214ED}" dt="2022-10-30T07:34:33.825" v="1078" actId="478"/>
          <ac:spMkLst>
            <pc:docMk/>
            <pc:sldMk cId="1223737043" sldId="286"/>
            <ac:spMk id="16" creationId="{EC0E50B9-9E0C-9A33-A8C9-B5BF3ADD9469}"/>
          </ac:spMkLst>
        </pc:spChg>
        <pc:spChg chg="add del mod">
          <ac:chgData name="Sven Van de Velde" userId="00b08bc3e1e83696" providerId="LiveId" clId="{758DC8E9-8DBC-4AC2-B4C2-0B91AC9214ED}" dt="2022-10-30T07:34:33.825" v="1078" actId="478"/>
          <ac:spMkLst>
            <pc:docMk/>
            <pc:sldMk cId="1223737043" sldId="286"/>
            <ac:spMk id="17" creationId="{99201D3E-8175-18D0-4614-E6F97D6B6832}"/>
          </ac:spMkLst>
        </pc:spChg>
        <pc:spChg chg="add del mod">
          <ac:chgData name="Sven Van de Velde" userId="00b08bc3e1e83696" providerId="LiveId" clId="{758DC8E9-8DBC-4AC2-B4C2-0B91AC9214ED}" dt="2022-10-30T07:34:33.825" v="1078" actId="478"/>
          <ac:spMkLst>
            <pc:docMk/>
            <pc:sldMk cId="1223737043" sldId="286"/>
            <ac:spMk id="18" creationId="{F1B7E95C-1BA8-0646-0DFD-095C0C8A5C2E}"/>
          </ac:spMkLst>
        </pc:spChg>
        <pc:spChg chg="add del mod">
          <ac:chgData name="Sven Van de Velde" userId="00b08bc3e1e83696" providerId="LiveId" clId="{758DC8E9-8DBC-4AC2-B4C2-0B91AC9214ED}" dt="2022-10-30T07:34:33.825" v="1078" actId="478"/>
          <ac:spMkLst>
            <pc:docMk/>
            <pc:sldMk cId="1223737043" sldId="286"/>
            <ac:spMk id="19" creationId="{1D790C72-264C-E1AB-DDBE-69D235C16919}"/>
          </ac:spMkLst>
        </pc:spChg>
        <pc:spChg chg="add del mod">
          <ac:chgData name="Sven Van de Velde" userId="00b08bc3e1e83696" providerId="LiveId" clId="{758DC8E9-8DBC-4AC2-B4C2-0B91AC9214ED}" dt="2022-10-30T07:34:33.825" v="1078" actId="478"/>
          <ac:spMkLst>
            <pc:docMk/>
            <pc:sldMk cId="1223737043" sldId="286"/>
            <ac:spMk id="20" creationId="{B1BECD90-197D-1B08-989F-1DB0483AFB97}"/>
          </ac:spMkLst>
        </pc:spChg>
        <pc:spChg chg="add del mod">
          <ac:chgData name="Sven Van de Velde" userId="00b08bc3e1e83696" providerId="LiveId" clId="{758DC8E9-8DBC-4AC2-B4C2-0B91AC9214ED}" dt="2022-10-30T07:34:33.825" v="1078" actId="478"/>
          <ac:spMkLst>
            <pc:docMk/>
            <pc:sldMk cId="1223737043" sldId="286"/>
            <ac:spMk id="21" creationId="{48E8C194-1499-6FC5-D3CA-8BECF49E312A}"/>
          </ac:spMkLst>
        </pc:spChg>
        <pc:spChg chg="add del mod">
          <ac:chgData name="Sven Van de Velde" userId="00b08bc3e1e83696" providerId="LiveId" clId="{758DC8E9-8DBC-4AC2-B4C2-0B91AC9214ED}" dt="2022-10-30T07:34:33.825" v="1078" actId="478"/>
          <ac:spMkLst>
            <pc:docMk/>
            <pc:sldMk cId="1223737043" sldId="286"/>
            <ac:spMk id="22" creationId="{2F2DB1AE-17A4-50A6-4566-08E439BEA7AF}"/>
          </ac:spMkLst>
        </pc:spChg>
        <pc:spChg chg="add del mod">
          <ac:chgData name="Sven Van de Velde" userId="00b08bc3e1e83696" providerId="LiveId" clId="{758DC8E9-8DBC-4AC2-B4C2-0B91AC9214ED}" dt="2022-10-30T07:34:33.825" v="1078" actId="478"/>
          <ac:spMkLst>
            <pc:docMk/>
            <pc:sldMk cId="1223737043" sldId="286"/>
            <ac:spMk id="23" creationId="{21CBA299-2BE2-23F1-2A38-2218E4EA220F}"/>
          </ac:spMkLst>
        </pc:spChg>
        <pc:spChg chg="add del mod">
          <ac:chgData name="Sven Van de Velde" userId="00b08bc3e1e83696" providerId="LiveId" clId="{758DC8E9-8DBC-4AC2-B4C2-0B91AC9214ED}" dt="2022-10-30T07:34:33.825" v="1078" actId="478"/>
          <ac:spMkLst>
            <pc:docMk/>
            <pc:sldMk cId="1223737043" sldId="286"/>
            <ac:spMk id="24" creationId="{3C93D780-422F-98DC-9FA3-41D2CF0CC165}"/>
          </ac:spMkLst>
        </pc:spChg>
        <pc:spChg chg="add del mod">
          <ac:chgData name="Sven Van de Velde" userId="00b08bc3e1e83696" providerId="LiveId" clId="{758DC8E9-8DBC-4AC2-B4C2-0B91AC9214ED}" dt="2022-10-30T07:34:33.825" v="1078" actId="478"/>
          <ac:spMkLst>
            <pc:docMk/>
            <pc:sldMk cId="1223737043" sldId="286"/>
            <ac:spMk id="25" creationId="{30AEAE7E-59A3-F156-71F9-3E453D1D4B49}"/>
          </ac:spMkLst>
        </pc:spChg>
        <pc:spChg chg="add del mod">
          <ac:chgData name="Sven Van de Velde" userId="00b08bc3e1e83696" providerId="LiveId" clId="{758DC8E9-8DBC-4AC2-B4C2-0B91AC9214ED}" dt="2022-10-30T07:34:33.825" v="1078" actId="478"/>
          <ac:spMkLst>
            <pc:docMk/>
            <pc:sldMk cId="1223737043" sldId="286"/>
            <ac:spMk id="26" creationId="{7F46077B-7D23-41B7-CDA9-5DEA0A7BF8E4}"/>
          </ac:spMkLst>
        </pc:spChg>
        <pc:spChg chg="add del mod">
          <ac:chgData name="Sven Van de Velde" userId="00b08bc3e1e83696" providerId="LiveId" clId="{758DC8E9-8DBC-4AC2-B4C2-0B91AC9214ED}" dt="2022-10-30T07:34:33.825" v="1078" actId="478"/>
          <ac:spMkLst>
            <pc:docMk/>
            <pc:sldMk cId="1223737043" sldId="286"/>
            <ac:spMk id="27" creationId="{62D8F02E-FEA1-7CE2-3B01-CC67C52AD0A8}"/>
          </ac:spMkLst>
        </pc:spChg>
        <pc:spChg chg="add del mod">
          <ac:chgData name="Sven Van de Velde" userId="00b08bc3e1e83696" providerId="LiveId" clId="{758DC8E9-8DBC-4AC2-B4C2-0B91AC9214ED}" dt="2022-10-30T07:34:33.825" v="1078" actId="478"/>
          <ac:spMkLst>
            <pc:docMk/>
            <pc:sldMk cId="1223737043" sldId="286"/>
            <ac:spMk id="28" creationId="{30BE8FCC-39BA-5A2B-4D0A-30DCBEB3D877}"/>
          </ac:spMkLst>
        </pc:spChg>
        <pc:spChg chg="add del mod">
          <ac:chgData name="Sven Van de Velde" userId="00b08bc3e1e83696" providerId="LiveId" clId="{758DC8E9-8DBC-4AC2-B4C2-0B91AC9214ED}" dt="2022-10-30T07:34:33.825" v="1078" actId="478"/>
          <ac:spMkLst>
            <pc:docMk/>
            <pc:sldMk cId="1223737043" sldId="286"/>
            <ac:spMk id="29" creationId="{DB795742-8C25-DA3F-8227-5F7311FD43B2}"/>
          </ac:spMkLst>
        </pc:spChg>
        <pc:spChg chg="add del mod">
          <ac:chgData name="Sven Van de Velde" userId="00b08bc3e1e83696" providerId="LiveId" clId="{758DC8E9-8DBC-4AC2-B4C2-0B91AC9214ED}" dt="2022-10-30T07:34:33.825" v="1078" actId="478"/>
          <ac:spMkLst>
            <pc:docMk/>
            <pc:sldMk cId="1223737043" sldId="286"/>
            <ac:spMk id="30" creationId="{F90A2E63-B681-92C4-1A54-F32C02483215}"/>
          </ac:spMkLst>
        </pc:spChg>
        <pc:spChg chg="add del mod">
          <ac:chgData name="Sven Van de Velde" userId="00b08bc3e1e83696" providerId="LiveId" clId="{758DC8E9-8DBC-4AC2-B4C2-0B91AC9214ED}" dt="2022-10-30T07:34:33.825" v="1078" actId="478"/>
          <ac:spMkLst>
            <pc:docMk/>
            <pc:sldMk cId="1223737043" sldId="286"/>
            <ac:spMk id="31" creationId="{B0F9E324-9E0D-C421-9DC9-49A81AC32478}"/>
          </ac:spMkLst>
        </pc:spChg>
        <pc:spChg chg="add del mod">
          <ac:chgData name="Sven Van de Velde" userId="00b08bc3e1e83696" providerId="LiveId" clId="{758DC8E9-8DBC-4AC2-B4C2-0B91AC9214ED}" dt="2022-10-30T07:34:33.825" v="1078" actId="478"/>
          <ac:spMkLst>
            <pc:docMk/>
            <pc:sldMk cId="1223737043" sldId="286"/>
            <ac:spMk id="32" creationId="{0E28C896-CA03-A26B-F996-7E40BF0A1ED1}"/>
          </ac:spMkLst>
        </pc:spChg>
        <pc:spChg chg="add del mod">
          <ac:chgData name="Sven Van de Velde" userId="00b08bc3e1e83696" providerId="LiveId" clId="{758DC8E9-8DBC-4AC2-B4C2-0B91AC9214ED}" dt="2022-10-30T07:34:33.825" v="1078" actId="478"/>
          <ac:spMkLst>
            <pc:docMk/>
            <pc:sldMk cId="1223737043" sldId="286"/>
            <ac:spMk id="33" creationId="{3A592C35-4F25-B7A8-7089-B46D1B8196BE}"/>
          </ac:spMkLst>
        </pc:spChg>
        <pc:spChg chg="add del mod">
          <ac:chgData name="Sven Van de Velde" userId="00b08bc3e1e83696" providerId="LiveId" clId="{758DC8E9-8DBC-4AC2-B4C2-0B91AC9214ED}" dt="2022-10-30T07:34:33.825" v="1078" actId="478"/>
          <ac:spMkLst>
            <pc:docMk/>
            <pc:sldMk cId="1223737043" sldId="286"/>
            <ac:spMk id="34" creationId="{A251899D-4817-FF88-7FA3-700E00137443}"/>
          </ac:spMkLst>
        </pc:spChg>
        <pc:spChg chg="add del mod">
          <ac:chgData name="Sven Van de Velde" userId="00b08bc3e1e83696" providerId="LiveId" clId="{758DC8E9-8DBC-4AC2-B4C2-0B91AC9214ED}" dt="2022-10-30T07:34:33.825" v="1078" actId="478"/>
          <ac:spMkLst>
            <pc:docMk/>
            <pc:sldMk cId="1223737043" sldId="286"/>
            <ac:spMk id="35" creationId="{8C3B6529-E127-BD99-E5E0-AA717F71B178}"/>
          </ac:spMkLst>
        </pc:spChg>
        <pc:spChg chg="add del mod">
          <ac:chgData name="Sven Van de Velde" userId="00b08bc3e1e83696" providerId="LiveId" clId="{758DC8E9-8DBC-4AC2-B4C2-0B91AC9214ED}" dt="2022-10-30T07:34:33.825" v="1078" actId="478"/>
          <ac:spMkLst>
            <pc:docMk/>
            <pc:sldMk cId="1223737043" sldId="286"/>
            <ac:spMk id="36" creationId="{BE6413A3-0994-828D-326E-A24DEF9F0EB5}"/>
          </ac:spMkLst>
        </pc:spChg>
        <pc:spChg chg="add del mod">
          <ac:chgData name="Sven Van de Velde" userId="00b08bc3e1e83696" providerId="LiveId" clId="{758DC8E9-8DBC-4AC2-B4C2-0B91AC9214ED}" dt="2022-10-30T07:34:33.825" v="1078" actId="478"/>
          <ac:spMkLst>
            <pc:docMk/>
            <pc:sldMk cId="1223737043" sldId="286"/>
            <ac:spMk id="37" creationId="{4D216CBB-EB67-6D1C-4F22-4F6B36D72E54}"/>
          </ac:spMkLst>
        </pc:spChg>
        <pc:spChg chg="add del mod">
          <ac:chgData name="Sven Van de Velde" userId="00b08bc3e1e83696" providerId="LiveId" clId="{758DC8E9-8DBC-4AC2-B4C2-0B91AC9214ED}" dt="2022-10-30T07:34:33.825" v="1078" actId="478"/>
          <ac:spMkLst>
            <pc:docMk/>
            <pc:sldMk cId="1223737043" sldId="286"/>
            <ac:spMk id="38" creationId="{C99C01E5-C9CA-5F63-FB2F-07140C16F141}"/>
          </ac:spMkLst>
        </pc:spChg>
        <pc:spChg chg="add del mod">
          <ac:chgData name="Sven Van de Velde" userId="00b08bc3e1e83696" providerId="LiveId" clId="{758DC8E9-8DBC-4AC2-B4C2-0B91AC9214ED}" dt="2022-10-30T07:34:33.825" v="1078" actId="478"/>
          <ac:spMkLst>
            <pc:docMk/>
            <pc:sldMk cId="1223737043" sldId="286"/>
            <ac:spMk id="39" creationId="{1C46E9BB-3FBD-34CB-466E-A455F113C4C2}"/>
          </ac:spMkLst>
        </pc:spChg>
        <pc:spChg chg="add del mod">
          <ac:chgData name="Sven Van de Velde" userId="00b08bc3e1e83696" providerId="LiveId" clId="{758DC8E9-8DBC-4AC2-B4C2-0B91AC9214ED}" dt="2022-10-30T07:34:33.825" v="1078" actId="478"/>
          <ac:spMkLst>
            <pc:docMk/>
            <pc:sldMk cId="1223737043" sldId="286"/>
            <ac:spMk id="40" creationId="{2C26AD77-9F58-C3D2-14B4-80F291108799}"/>
          </ac:spMkLst>
        </pc:spChg>
        <pc:spChg chg="add del mod">
          <ac:chgData name="Sven Van de Velde" userId="00b08bc3e1e83696" providerId="LiveId" clId="{758DC8E9-8DBC-4AC2-B4C2-0B91AC9214ED}" dt="2022-10-30T07:34:33.825" v="1078" actId="478"/>
          <ac:spMkLst>
            <pc:docMk/>
            <pc:sldMk cId="1223737043" sldId="286"/>
            <ac:spMk id="41" creationId="{B4F30E08-C4B3-E0A5-91BF-5C7A7DA45841}"/>
          </ac:spMkLst>
        </pc:spChg>
        <pc:spChg chg="add del mod">
          <ac:chgData name="Sven Van de Velde" userId="00b08bc3e1e83696" providerId="LiveId" clId="{758DC8E9-8DBC-4AC2-B4C2-0B91AC9214ED}" dt="2022-10-30T07:34:33.825" v="1078" actId="478"/>
          <ac:spMkLst>
            <pc:docMk/>
            <pc:sldMk cId="1223737043" sldId="286"/>
            <ac:spMk id="42" creationId="{5A0D3C2A-6E6D-9809-489E-926A3552D5E1}"/>
          </ac:spMkLst>
        </pc:spChg>
        <pc:spChg chg="add del mod">
          <ac:chgData name="Sven Van de Velde" userId="00b08bc3e1e83696" providerId="LiveId" clId="{758DC8E9-8DBC-4AC2-B4C2-0B91AC9214ED}" dt="2022-10-30T07:34:33.825" v="1078" actId="478"/>
          <ac:spMkLst>
            <pc:docMk/>
            <pc:sldMk cId="1223737043" sldId="286"/>
            <ac:spMk id="43" creationId="{6CF7E484-D73B-0948-62ED-CF16C1E9FA3D}"/>
          </ac:spMkLst>
        </pc:spChg>
        <pc:spChg chg="add del mod">
          <ac:chgData name="Sven Van de Velde" userId="00b08bc3e1e83696" providerId="LiveId" clId="{758DC8E9-8DBC-4AC2-B4C2-0B91AC9214ED}" dt="2022-10-30T07:34:33.825" v="1078" actId="478"/>
          <ac:spMkLst>
            <pc:docMk/>
            <pc:sldMk cId="1223737043" sldId="286"/>
            <ac:spMk id="44" creationId="{42B779F6-BBD7-AEB9-8FF1-4096E9D96913}"/>
          </ac:spMkLst>
        </pc:spChg>
        <pc:spChg chg="add del mod">
          <ac:chgData name="Sven Van de Velde" userId="00b08bc3e1e83696" providerId="LiveId" clId="{758DC8E9-8DBC-4AC2-B4C2-0B91AC9214ED}" dt="2022-10-30T07:34:33.825" v="1078" actId="478"/>
          <ac:spMkLst>
            <pc:docMk/>
            <pc:sldMk cId="1223737043" sldId="286"/>
            <ac:spMk id="45" creationId="{F7C0D3EF-6CC5-2A11-8F6F-9807F20CA222}"/>
          </ac:spMkLst>
        </pc:spChg>
        <pc:spChg chg="add del mod">
          <ac:chgData name="Sven Van de Velde" userId="00b08bc3e1e83696" providerId="LiveId" clId="{758DC8E9-8DBC-4AC2-B4C2-0B91AC9214ED}" dt="2022-10-30T07:34:33.825" v="1078" actId="478"/>
          <ac:spMkLst>
            <pc:docMk/>
            <pc:sldMk cId="1223737043" sldId="286"/>
            <ac:spMk id="46" creationId="{8387F315-A2C2-3965-7325-3FE5EF7EA709}"/>
          </ac:spMkLst>
        </pc:spChg>
        <pc:spChg chg="add del mod">
          <ac:chgData name="Sven Van de Velde" userId="00b08bc3e1e83696" providerId="LiveId" clId="{758DC8E9-8DBC-4AC2-B4C2-0B91AC9214ED}" dt="2022-10-30T07:34:33.825" v="1078" actId="478"/>
          <ac:spMkLst>
            <pc:docMk/>
            <pc:sldMk cId="1223737043" sldId="286"/>
            <ac:spMk id="47" creationId="{AB70864F-80B3-622C-C27A-F3ADA4C6CF78}"/>
          </ac:spMkLst>
        </pc:spChg>
        <pc:spChg chg="add del mod">
          <ac:chgData name="Sven Van de Velde" userId="00b08bc3e1e83696" providerId="LiveId" clId="{758DC8E9-8DBC-4AC2-B4C2-0B91AC9214ED}" dt="2022-10-30T07:34:33.825" v="1078" actId="478"/>
          <ac:spMkLst>
            <pc:docMk/>
            <pc:sldMk cId="1223737043" sldId="286"/>
            <ac:spMk id="48" creationId="{21616468-2DDC-5099-D4A6-D186E4107116}"/>
          </ac:spMkLst>
        </pc:spChg>
        <pc:spChg chg="add del mod">
          <ac:chgData name="Sven Van de Velde" userId="00b08bc3e1e83696" providerId="LiveId" clId="{758DC8E9-8DBC-4AC2-B4C2-0B91AC9214ED}" dt="2022-10-30T07:34:33.825" v="1078" actId="478"/>
          <ac:spMkLst>
            <pc:docMk/>
            <pc:sldMk cId="1223737043" sldId="286"/>
            <ac:spMk id="49" creationId="{65D019B1-FF8E-224C-7033-2285D2131DDA}"/>
          </ac:spMkLst>
        </pc:spChg>
        <pc:spChg chg="add del mod">
          <ac:chgData name="Sven Van de Velde" userId="00b08bc3e1e83696" providerId="LiveId" clId="{758DC8E9-8DBC-4AC2-B4C2-0B91AC9214ED}" dt="2022-10-30T07:34:33.825" v="1078" actId="478"/>
          <ac:spMkLst>
            <pc:docMk/>
            <pc:sldMk cId="1223737043" sldId="286"/>
            <ac:spMk id="50" creationId="{72A18290-7135-F0F2-D3E5-F7FA035509C4}"/>
          </ac:spMkLst>
        </pc:spChg>
        <pc:spChg chg="add del mod">
          <ac:chgData name="Sven Van de Velde" userId="00b08bc3e1e83696" providerId="LiveId" clId="{758DC8E9-8DBC-4AC2-B4C2-0B91AC9214ED}" dt="2022-10-30T07:34:33.825" v="1078" actId="478"/>
          <ac:spMkLst>
            <pc:docMk/>
            <pc:sldMk cId="1223737043" sldId="286"/>
            <ac:spMk id="51" creationId="{7DE5C218-1164-58AF-CFFB-999E2BB62AFE}"/>
          </ac:spMkLst>
        </pc:spChg>
        <pc:spChg chg="add del mod">
          <ac:chgData name="Sven Van de Velde" userId="00b08bc3e1e83696" providerId="LiveId" clId="{758DC8E9-8DBC-4AC2-B4C2-0B91AC9214ED}" dt="2022-10-30T07:34:33.825" v="1078" actId="478"/>
          <ac:spMkLst>
            <pc:docMk/>
            <pc:sldMk cId="1223737043" sldId="286"/>
            <ac:spMk id="52" creationId="{5DB18837-59D9-61AF-5664-5ED850282A0E}"/>
          </ac:spMkLst>
        </pc:spChg>
        <pc:spChg chg="add del mod">
          <ac:chgData name="Sven Van de Velde" userId="00b08bc3e1e83696" providerId="LiveId" clId="{758DC8E9-8DBC-4AC2-B4C2-0B91AC9214ED}" dt="2022-10-30T07:34:33.825" v="1078" actId="478"/>
          <ac:spMkLst>
            <pc:docMk/>
            <pc:sldMk cId="1223737043" sldId="286"/>
            <ac:spMk id="53" creationId="{47D9E5FA-DD2F-25E0-A263-817F7E73BC27}"/>
          </ac:spMkLst>
        </pc:spChg>
        <pc:spChg chg="add del mod">
          <ac:chgData name="Sven Van de Velde" userId="00b08bc3e1e83696" providerId="LiveId" clId="{758DC8E9-8DBC-4AC2-B4C2-0B91AC9214ED}" dt="2022-10-30T07:34:33.825" v="1078" actId="478"/>
          <ac:spMkLst>
            <pc:docMk/>
            <pc:sldMk cId="1223737043" sldId="286"/>
            <ac:spMk id="54" creationId="{65E413D8-D8A5-1C70-1703-76E9F6B03F8D}"/>
          </ac:spMkLst>
        </pc:spChg>
        <pc:spChg chg="add del mod">
          <ac:chgData name="Sven Van de Velde" userId="00b08bc3e1e83696" providerId="LiveId" clId="{758DC8E9-8DBC-4AC2-B4C2-0B91AC9214ED}" dt="2022-10-30T07:34:33.825" v="1078" actId="478"/>
          <ac:spMkLst>
            <pc:docMk/>
            <pc:sldMk cId="1223737043" sldId="286"/>
            <ac:spMk id="55" creationId="{2A8F9B29-1BDC-F6CA-9E1D-7648F82EC481}"/>
          </ac:spMkLst>
        </pc:spChg>
        <pc:spChg chg="add del mod">
          <ac:chgData name="Sven Van de Velde" userId="00b08bc3e1e83696" providerId="LiveId" clId="{758DC8E9-8DBC-4AC2-B4C2-0B91AC9214ED}" dt="2022-10-30T07:34:33.825" v="1078" actId="478"/>
          <ac:spMkLst>
            <pc:docMk/>
            <pc:sldMk cId="1223737043" sldId="286"/>
            <ac:spMk id="56" creationId="{9C1AC624-7B58-538D-85DD-64B720613ACE}"/>
          </ac:spMkLst>
        </pc:spChg>
        <pc:spChg chg="add del mod">
          <ac:chgData name="Sven Van de Velde" userId="00b08bc3e1e83696" providerId="LiveId" clId="{758DC8E9-8DBC-4AC2-B4C2-0B91AC9214ED}" dt="2022-10-30T07:34:33.825" v="1078" actId="478"/>
          <ac:spMkLst>
            <pc:docMk/>
            <pc:sldMk cId="1223737043" sldId="286"/>
            <ac:spMk id="57" creationId="{C1D78E06-9DCE-856C-1C33-46C467A36481}"/>
          </ac:spMkLst>
        </pc:spChg>
        <pc:spChg chg="add del mod">
          <ac:chgData name="Sven Van de Velde" userId="00b08bc3e1e83696" providerId="LiveId" clId="{758DC8E9-8DBC-4AC2-B4C2-0B91AC9214ED}" dt="2022-10-30T07:34:33.825" v="1078" actId="478"/>
          <ac:spMkLst>
            <pc:docMk/>
            <pc:sldMk cId="1223737043" sldId="286"/>
            <ac:spMk id="58" creationId="{34FBB8FF-BF5B-A54F-A8C8-CE0F70FE28D6}"/>
          </ac:spMkLst>
        </pc:spChg>
        <pc:spChg chg="add del mod">
          <ac:chgData name="Sven Van de Velde" userId="00b08bc3e1e83696" providerId="LiveId" clId="{758DC8E9-8DBC-4AC2-B4C2-0B91AC9214ED}" dt="2022-10-30T07:34:33.825" v="1078" actId="478"/>
          <ac:spMkLst>
            <pc:docMk/>
            <pc:sldMk cId="1223737043" sldId="286"/>
            <ac:spMk id="59" creationId="{A6F5457C-82BD-9C80-3455-FF64D6D90BF8}"/>
          </ac:spMkLst>
        </pc:spChg>
        <pc:spChg chg="add del mod">
          <ac:chgData name="Sven Van de Velde" userId="00b08bc3e1e83696" providerId="LiveId" clId="{758DC8E9-8DBC-4AC2-B4C2-0B91AC9214ED}" dt="2022-10-30T07:34:33.825" v="1078" actId="478"/>
          <ac:spMkLst>
            <pc:docMk/>
            <pc:sldMk cId="1223737043" sldId="286"/>
            <ac:spMk id="60" creationId="{2BEF3D6F-04A5-33E8-8FDB-52885DB15FB6}"/>
          </ac:spMkLst>
        </pc:spChg>
        <pc:spChg chg="add del mod">
          <ac:chgData name="Sven Van de Velde" userId="00b08bc3e1e83696" providerId="LiveId" clId="{758DC8E9-8DBC-4AC2-B4C2-0B91AC9214ED}" dt="2022-10-30T07:34:33.825" v="1078" actId="478"/>
          <ac:spMkLst>
            <pc:docMk/>
            <pc:sldMk cId="1223737043" sldId="286"/>
            <ac:spMk id="61" creationId="{502F04F6-CDEF-9D38-EFF7-82C351D6E4E1}"/>
          </ac:spMkLst>
        </pc:spChg>
        <pc:spChg chg="add del mod">
          <ac:chgData name="Sven Van de Velde" userId="00b08bc3e1e83696" providerId="LiveId" clId="{758DC8E9-8DBC-4AC2-B4C2-0B91AC9214ED}" dt="2022-10-30T07:34:33.825" v="1078" actId="478"/>
          <ac:spMkLst>
            <pc:docMk/>
            <pc:sldMk cId="1223737043" sldId="286"/>
            <ac:spMk id="62" creationId="{C986F142-F52B-9D22-4C04-96073C7E5835}"/>
          </ac:spMkLst>
        </pc:spChg>
        <pc:spChg chg="add del mod">
          <ac:chgData name="Sven Van de Velde" userId="00b08bc3e1e83696" providerId="LiveId" clId="{758DC8E9-8DBC-4AC2-B4C2-0B91AC9214ED}" dt="2022-10-30T07:34:33.825" v="1078" actId="478"/>
          <ac:spMkLst>
            <pc:docMk/>
            <pc:sldMk cId="1223737043" sldId="286"/>
            <ac:spMk id="63" creationId="{FED9642E-8FF2-1E95-B867-67781B23433A}"/>
          </ac:spMkLst>
        </pc:spChg>
        <pc:spChg chg="add del mod">
          <ac:chgData name="Sven Van de Velde" userId="00b08bc3e1e83696" providerId="LiveId" clId="{758DC8E9-8DBC-4AC2-B4C2-0B91AC9214ED}" dt="2022-10-30T07:34:33.825" v="1078" actId="478"/>
          <ac:spMkLst>
            <pc:docMk/>
            <pc:sldMk cId="1223737043" sldId="286"/>
            <ac:spMk id="64" creationId="{C3877262-A329-3EE6-B4C9-37D681E70BC7}"/>
          </ac:spMkLst>
        </pc:spChg>
        <pc:spChg chg="add del mod">
          <ac:chgData name="Sven Van de Velde" userId="00b08bc3e1e83696" providerId="LiveId" clId="{758DC8E9-8DBC-4AC2-B4C2-0B91AC9214ED}" dt="2022-10-30T07:34:33.825" v="1078" actId="478"/>
          <ac:spMkLst>
            <pc:docMk/>
            <pc:sldMk cId="1223737043" sldId="286"/>
            <ac:spMk id="65" creationId="{F208D2A4-6C9D-6664-DE18-D87BD89778C9}"/>
          </ac:spMkLst>
        </pc:spChg>
        <pc:spChg chg="add del mod">
          <ac:chgData name="Sven Van de Velde" userId="00b08bc3e1e83696" providerId="LiveId" clId="{758DC8E9-8DBC-4AC2-B4C2-0B91AC9214ED}" dt="2022-10-30T07:34:33.825" v="1078" actId="478"/>
          <ac:spMkLst>
            <pc:docMk/>
            <pc:sldMk cId="1223737043" sldId="286"/>
            <ac:spMk id="66" creationId="{CC96600A-4146-8800-7476-D7500B126599}"/>
          </ac:spMkLst>
        </pc:spChg>
        <pc:spChg chg="add del mod">
          <ac:chgData name="Sven Van de Velde" userId="00b08bc3e1e83696" providerId="LiveId" clId="{758DC8E9-8DBC-4AC2-B4C2-0B91AC9214ED}" dt="2022-10-30T07:34:33.825" v="1078" actId="478"/>
          <ac:spMkLst>
            <pc:docMk/>
            <pc:sldMk cId="1223737043" sldId="286"/>
            <ac:spMk id="67" creationId="{6CA3DC81-AED1-6B37-641C-A97C4DF44AD1}"/>
          </ac:spMkLst>
        </pc:spChg>
        <pc:spChg chg="add del mod">
          <ac:chgData name="Sven Van de Velde" userId="00b08bc3e1e83696" providerId="LiveId" clId="{758DC8E9-8DBC-4AC2-B4C2-0B91AC9214ED}" dt="2022-10-30T07:34:33.825" v="1078" actId="478"/>
          <ac:spMkLst>
            <pc:docMk/>
            <pc:sldMk cId="1223737043" sldId="286"/>
            <ac:spMk id="68" creationId="{1DDDBBF5-DD0F-6A4D-CC87-D7C01E6DC510}"/>
          </ac:spMkLst>
        </pc:spChg>
        <pc:spChg chg="add del mod">
          <ac:chgData name="Sven Van de Velde" userId="00b08bc3e1e83696" providerId="LiveId" clId="{758DC8E9-8DBC-4AC2-B4C2-0B91AC9214ED}" dt="2022-10-30T07:34:33.825" v="1078" actId="478"/>
          <ac:spMkLst>
            <pc:docMk/>
            <pc:sldMk cId="1223737043" sldId="286"/>
            <ac:spMk id="69" creationId="{C0C00DB4-526F-9707-3C13-5CC333971A29}"/>
          </ac:spMkLst>
        </pc:spChg>
        <pc:spChg chg="add del mod">
          <ac:chgData name="Sven Van de Velde" userId="00b08bc3e1e83696" providerId="LiveId" clId="{758DC8E9-8DBC-4AC2-B4C2-0B91AC9214ED}" dt="2022-10-30T07:34:33.825" v="1078" actId="478"/>
          <ac:spMkLst>
            <pc:docMk/>
            <pc:sldMk cId="1223737043" sldId="286"/>
            <ac:spMk id="70" creationId="{D0068F2A-B4D1-2563-BF98-5FA651BE7825}"/>
          </ac:spMkLst>
        </pc:spChg>
        <pc:spChg chg="add del mod">
          <ac:chgData name="Sven Van de Velde" userId="00b08bc3e1e83696" providerId="LiveId" clId="{758DC8E9-8DBC-4AC2-B4C2-0B91AC9214ED}" dt="2022-10-30T07:34:33.825" v="1078" actId="478"/>
          <ac:spMkLst>
            <pc:docMk/>
            <pc:sldMk cId="1223737043" sldId="286"/>
            <ac:spMk id="71" creationId="{F869067B-2075-3C28-4FD2-FF859BF6B462}"/>
          </ac:spMkLst>
        </pc:spChg>
        <pc:spChg chg="add del mod">
          <ac:chgData name="Sven Van de Velde" userId="00b08bc3e1e83696" providerId="LiveId" clId="{758DC8E9-8DBC-4AC2-B4C2-0B91AC9214ED}" dt="2022-10-30T07:34:33.825" v="1078" actId="478"/>
          <ac:spMkLst>
            <pc:docMk/>
            <pc:sldMk cId="1223737043" sldId="286"/>
            <ac:spMk id="72" creationId="{3C4F3037-342D-F143-5B05-F013B992414D}"/>
          </ac:spMkLst>
        </pc:spChg>
        <pc:spChg chg="add del mod">
          <ac:chgData name="Sven Van de Velde" userId="00b08bc3e1e83696" providerId="LiveId" clId="{758DC8E9-8DBC-4AC2-B4C2-0B91AC9214ED}" dt="2022-10-30T07:34:33.825" v="1078" actId="478"/>
          <ac:spMkLst>
            <pc:docMk/>
            <pc:sldMk cId="1223737043" sldId="286"/>
            <ac:spMk id="73" creationId="{0585FF38-B569-02A5-B78C-9B8EC1583571}"/>
          </ac:spMkLst>
        </pc:spChg>
        <pc:spChg chg="add del mod">
          <ac:chgData name="Sven Van de Velde" userId="00b08bc3e1e83696" providerId="LiveId" clId="{758DC8E9-8DBC-4AC2-B4C2-0B91AC9214ED}" dt="2022-10-30T07:34:33.825" v="1078" actId="478"/>
          <ac:spMkLst>
            <pc:docMk/>
            <pc:sldMk cId="1223737043" sldId="286"/>
            <ac:spMk id="74" creationId="{3FD5DAE0-DAB8-E708-B521-012D531A17D6}"/>
          </ac:spMkLst>
        </pc:spChg>
        <pc:spChg chg="add del mod">
          <ac:chgData name="Sven Van de Velde" userId="00b08bc3e1e83696" providerId="LiveId" clId="{758DC8E9-8DBC-4AC2-B4C2-0B91AC9214ED}" dt="2022-10-30T07:34:33.825" v="1078" actId="478"/>
          <ac:spMkLst>
            <pc:docMk/>
            <pc:sldMk cId="1223737043" sldId="286"/>
            <ac:spMk id="75" creationId="{20B7B646-0775-0720-B756-82B337ECEEB2}"/>
          </ac:spMkLst>
        </pc:spChg>
        <pc:spChg chg="add del mod">
          <ac:chgData name="Sven Van de Velde" userId="00b08bc3e1e83696" providerId="LiveId" clId="{758DC8E9-8DBC-4AC2-B4C2-0B91AC9214ED}" dt="2022-10-30T07:34:33.825" v="1078" actId="478"/>
          <ac:spMkLst>
            <pc:docMk/>
            <pc:sldMk cId="1223737043" sldId="286"/>
            <ac:spMk id="76" creationId="{E1B22D7D-2D12-EF33-4847-DEF15A570CF1}"/>
          </ac:spMkLst>
        </pc:spChg>
        <pc:spChg chg="add del mod">
          <ac:chgData name="Sven Van de Velde" userId="00b08bc3e1e83696" providerId="LiveId" clId="{758DC8E9-8DBC-4AC2-B4C2-0B91AC9214ED}" dt="2022-10-30T07:34:33.825" v="1078" actId="478"/>
          <ac:spMkLst>
            <pc:docMk/>
            <pc:sldMk cId="1223737043" sldId="286"/>
            <ac:spMk id="77" creationId="{C7D15607-4186-2EBC-4663-1CFDC8671DC5}"/>
          </ac:spMkLst>
        </pc:spChg>
        <pc:spChg chg="add del mod">
          <ac:chgData name="Sven Van de Velde" userId="00b08bc3e1e83696" providerId="LiveId" clId="{758DC8E9-8DBC-4AC2-B4C2-0B91AC9214ED}" dt="2022-10-30T07:34:33.825" v="1078" actId="478"/>
          <ac:spMkLst>
            <pc:docMk/>
            <pc:sldMk cId="1223737043" sldId="286"/>
            <ac:spMk id="78" creationId="{FA9930B1-12F7-A782-B11B-82E8BE9318AC}"/>
          </ac:spMkLst>
        </pc:spChg>
        <pc:spChg chg="add del mod">
          <ac:chgData name="Sven Van de Velde" userId="00b08bc3e1e83696" providerId="LiveId" clId="{758DC8E9-8DBC-4AC2-B4C2-0B91AC9214ED}" dt="2022-10-30T07:34:33.825" v="1078" actId="478"/>
          <ac:spMkLst>
            <pc:docMk/>
            <pc:sldMk cId="1223737043" sldId="286"/>
            <ac:spMk id="79" creationId="{2C2A6CE0-EF2F-46DE-69EC-1063D80DACE4}"/>
          </ac:spMkLst>
        </pc:spChg>
        <pc:spChg chg="add del mod">
          <ac:chgData name="Sven Van de Velde" userId="00b08bc3e1e83696" providerId="LiveId" clId="{758DC8E9-8DBC-4AC2-B4C2-0B91AC9214ED}" dt="2022-10-30T07:34:33.825" v="1078" actId="478"/>
          <ac:spMkLst>
            <pc:docMk/>
            <pc:sldMk cId="1223737043" sldId="286"/>
            <ac:spMk id="80" creationId="{A7D9D215-553E-93EC-EE75-1AD0CE2857BE}"/>
          </ac:spMkLst>
        </pc:spChg>
        <pc:spChg chg="add del mod">
          <ac:chgData name="Sven Van de Velde" userId="00b08bc3e1e83696" providerId="LiveId" clId="{758DC8E9-8DBC-4AC2-B4C2-0B91AC9214ED}" dt="2022-10-30T07:34:33.825" v="1078" actId="478"/>
          <ac:spMkLst>
            <pc:docMk/>
            <pc:sldMk cId="1223737043" sldId="286"/>
            <ac:spMk id="81" creationId="{27715A43-8E81-FD90-9441-10DD931005BD}"/>
          </ac:spMkLst>
        </pc:spChg>
        <pc:spChg chg="add del mod">
          <ac:chgData name="Sven Van de Velde" userId="00b08bc3e1e83696" providerId="LiveId" clId="{758DC8E9-8DBC-4AC2-B4C2-0B91AC9214ED}" dt="2022-10-30T07:34:33.825" v="1078" actId="478"/>
          <ac:spMkLst>
            <pc:docMk/>
            <pc:sldMk cId="1223737043" sldId="286"/>
            <ac:spMk id="82" creationId="{F9C064F9-03D0-5DB5-8E80-0938357C8B37}"/>
          </ac:spMkLst>
        </pc:spChg>
        <pc:spChg chg="add del mod">
          <ac:chgData name="Sven Van de Velde" userId="00b08bc3e1e83696" providerId="LiveId" clId="{758DC8E9-8DBC-4AC2-B4C2-0B91AC9214ED}" dt="2022-10-30T07:34:33.825" v="1078" actId="478"/>
          <ac:spMkLst>
            <pc:docMk/>
            <pc:sldMk cId="1223737043" sldId="286"/>
            <ac:spMk id="83" creationId="{1B33793B-C97D-A0D2-36AC-781617D83FA3}"/>
          </ac:spMkLst>
        </pc:spChg>
        <pc:spChg chg="add del mod">
          <ac:chgData name="Sven Van de Velde" userId="00b08bc3e1e83696" providerId="LiveId" clId="{758DC8E9-8DBC-4AC2-B4C2-0B91AC9214ED}" dt="2022-10-30T07:34:33.825" v="1078" actId="478"/>
          <ac:spMkLst>
            <pc:docMk/>
            <pc:sldMk cId="1223737043" sldId="286"/>
            <ac:spMk id="84" creationId="{69DFD9C7-99A1-8906-AEA4-60EC47EB861E}"/>
          </ac:spMkLst>
        </pc:spChg>
        <pc:spChg chg="add del mod">
          <ac:chgData name="Sven Van de Velde" userId="00b08bc3e1e83696" providerId="LiveId" clId="{758DC8E9-8DBC-4AC2-B4C2-0B91AC9214ED}" dt="2022-10-30T07:34:33.825" v="1078" actId="478"/>
          <ac:spMkLst>
            <pc:docMk/>
            <pc:sldMk cId="1223737043" sldId="286"/>
            <ac:spMk id="85" creationId="{532BD839-B2CB-8513-F20F-A6C793E95698}"/>
          </ac:spMkLst>
        </pc:spChg>
        <pc:spChg chg="add del mod">
          <ac:chgData name="Sven Van de Velde" userId="00b08bc3e1e83696" providerId="LiveId" clId="{758DC8E9-8DBC-4AC2-B4C2-0B91AC9214ED}" dt="2022-10-30T07:34:33.825" v="1078" actId="478"/>
          <ac:spMkLst>
            <pc:docMk/>
            <pc:sldMk cId="1223737043" sldId="286"/>
            <ac:spMk id="86" creationId="{F23A6604-7288-8031-395E-5A56CBAF141D}"/>
          </ac:spMkLst>
        </pc:spChg>
        <pc:spChg chg="add del mod">
          <ac:chgData name="Sven Van de Velde" userId="00b08bc3e1e83696" providerId="LiveId" clId="{758DC8E9-8DBC-4AC2-B4C2-0B91AC9214ED}" dt="2022-10-30T07:34:33.825" v="1078" actId="478"/>
          <ac:spMkLst>
            <pc:docMk/>
            <pc:sldMk cId="1223737043" sldId="286"/>
            <ac:spMk id="87" creationId="{E1890618-82AB-382F-DC43-C2342B791482}"/>
          </ac:spMkLst>
        </pc:spChg>
        <pc:spChg chg="add del mod">
          <ac:chgData name="Sven Van de Velde" userId="00b08bc3e1e83696" providerId="LiveId" clId="{758DC8E9-8DBC-4AC2-B4C2-0B91AC9214ED}" dt="2022-10-30T07:34:33.825" v="1078" actId="478"/>
          <ac:spMkLst>
            <pc:docMk/>
            <pc:sldMk cId="1223737043" sldId="286"/>
            <ac:spMk id="88" creationId="{52BDEE28-7B9C-6455-B7CA-FA59C5F0C32F}"/>
          </ac:spMkLst>
        </pc:spChg>
        <pc:spChg chg="add del mod">
          <ac:chgData name="Sven Van de Velde" userId="00b08bc3e1e83696" providerId="LiveId" clId="{758DC8E9-8DBC-4AC2-B4C2-0B91AC9214ED}" dt="2022-10-30T07:34:33.825" v="1078" actId="478"/>
          <ac:spMkLst>
            <pc:docMk/>
            <pc:sldMk cId="1223737043" sldId="286"/>
            <ac:spMk id="89" creationId="{76D8560C-02DC-0893-E27B-1E3F3127DC62}"/>
          </ac:spMkLst>
        </pc:spChg>
        <pc:spChg chg="add del mod">
          <ac:chgData name="Sven Van de Velde" userId="00b08bc3e1e83696" providerId="LiveId" clId="{758DC8E9-8DBC-4AC2-B4C2-0B91AC9214ED}" dt="2022-10-30T07:34:33.825" v="1078" actId="478"/>
          <ac:spMkLst>
            <pc:docMk/>
            <pc:sldMk cId="1223737043" sldId="286"/>
            <ac:spMk id="90" creationId="{C28BD890-833C-BE48-E2C8-73F713C0155F}"/>
          </ac:spMkLst>
        </pc:spChg>
        <pc:spChg chg="add del mod">
          <ac:chgData name="Sven Van de Velde" userId="00b08bc3e1e83696" providerId="LiveId" clId="{758DC8E9-8DBC-4AC2-B4C2-0B91AC9214ED}" dt="2022-10-30T07:34:33.825" v="1078" actId="478"/>
          <ac:spMkLst>
            <pc:docMk/>
            <pc:sldMk cId="1223737043" sldId="286"/>
            <ac:spMk id="91" creationId="{1435678A-0E7B-FFCD-2CD5-730F1FA905F3}"/>
          </ac:spMkLst>
        </pc:spChg>
        <pc:spChg chg="add del mod">
          <ac:chgData name="Sven Van de Velde" userId="00b08bc3e1e83696" providerId="LiveId" clId="{758DC8E9-8DBC-4AC2-B4C2-0B91AC9214ED}" dt="2022-10-30T07:34:33.825" v="1078" actId="478"/>
          <ac:spMkLst>
            <pc:docMk/>
            <pc:sldMk cId="1223737043" sldId="286"/>
            <ac:spMk id="92" creationId="{C40B3DC7-718C-5944-79B6-D61A35917612}"/>
          </ac:spMkLst>
        </pc:spChg>
        <pc:spChg chg="add del mod">
          <ac:chgData name="Sven Van de Velde" userId="00b08bc3e1e83696" providerId="LiveId" clId="{758DC8E9-8DBC-4AC2-B4C2-0B91AC9214ED}" dt="2022-10-30T07:34:33.825" v="1078" actId="478"/>
          <ac:spMkLst>
            <pc:docMk/>
            <pc:sldMk cId="1223737043" sldId="286"/>
            <ac:spMk id="93" creationId="{DFBA5570-86A4-F92A-499D-EF1EC6654BB4}"/>
          </ac:spMkLst>
        </pc:spChg>
        <pc:spChg chg="add del mod">
          <ac:chgData name="Sven Van de Velde" userId="00b08bc3e1e83696" providerId="LiveId" clId="{758DC8E9-8DBC-4AC2-B4C2-0B91AC9214ED}" dt="2022-10-30T07:34:33.825" v="1078" actId="478"/>
          <ac:spMkLst>
            <pc:docMk/>
            <pc:sldMk cId="1223737043" sldId="286"/>
            <ac:spMk id="94" creationId="{876CBA2B-61AE-A6B9-3259-42C8A36170AE}"/>
          </ac:spMkLst>
        </pc:spChg>
        <pc:spChg chg="add del mod">
          <ac:chgData name="Sven Van de Velde" userId="00b08bc3e1e83696" providerId="LiveId" clId="{758DC8E9-8DBC-4AC2-B4C2-0B91AC9214ED}" dt="2022-10-30T07:34:33.825" v="1078" actId="478"/>
          <ac:spMkLst>
            <pc:docMk/>
            <pc:sldMk cId="1223737043" sldId="286"/>
            <ac:spMk id="95" creationId="{547E7E83-17FF-F50B-15AA-7AA3CF147096}"/>
          </ac:spMkLst>
        </pc:spChg>
        <pc:spChg chg="add del mod">
          <ac:chgData name="Sven Van de Velde" userId="00b08bc3e1e83696" providerId="LiveId" clId="{758DC8E9-8DBC-4AC2-B4C2-0B91AC9214ED}" dt="2022-10-30T07:34:33.825" v="1078" actId="478"/>
          <ac:spMkLst>
            <pc:docMk/>
            <pc:sldMk cId="1223737043" sldId="286"/>
            <ac:spMk id="96" creationId="{6C30F1FC-BC10-1DE7-5341-DDC69CAB8859}"/>
          </ac:spMkLst>
        </pc:spChg>
        <pc:spChg chg="add del mod">
          <ac:chgData name="Sven Van de Velde" userId="00b08bc3e1e83696" providerId="LiveId" clId="{758DC8E9-8DBC-4AC2-B4C2-0B91AC9214ED}" dt="2022-10-30T07:34:33.825" v="1078" actId="478"/>
          <ac:spMkLst>
            <pc:docMk/>
            <pc:sldMk cId="1223737043" sldId="286"/>
            <ac:spMk id="97" creationId="{5196475F-31E9-0623-80FE-FBF9EF6EB091}"/>
          </ac:spMkLst>
        </pc:spChg>
        <pc:spChg chg="add del mod">
          <ac:chgData name="Sven Van de Velde" userId="00b08bc3e1e83696" providerId="LiveId" clId="{758DC8E9-8DBC-4AC2-B4C2-0B91AC9214ED}" dt="2022-10-30T07:34:33.825" v="1078" actId="478"/>
          <ac:spMkLst>
            <pc:docMk/>
            <pc:sldMk cId="1223737043" sldId="286"/>
            <ac:spMk id="98" creationId="{4F2FCEDF-D5A7-8497-E978-75B500ED261A}"/>
          </ac:spMkLst>
        </pc:spChg>
        <pc:spChg chg="add del mod">
          <ac:chgData name="Sven Van de Velde" userId="00b08bc3e1e83696" providerId="LiveId" clId="{758DC8E9-8DBC-4AC2-B4C2-0B91AC9214ED}" dt="2022-10-30T07:34:33.825" v="1078" actId="478"/>
          <ac:spMkLst>
            <pc:docMk/>
            <pc:sldMk cId="1223737043" sldId="286"/>
            <ac:spMk id="99" creationId="{E91107AD-00CB-68BF-7796-29DF840D0294}"/>
          </ac:spMkLst>
        </pc:spChg>
        <pc:spChg chg="add del mod">
          <ac:chgData name="Sven Van de Velde" userId="00b08bc3e1e83696" providerId="LiveId" clId="{758DC8E9-8DBC-4AC2-B4C2-0B91AC9214ED}" dt="2022-10-30T07:34:33.825" v="1078" actId="478"/>
          <ac:spMkLst>
            <pc:docMk/>
            <pc:sldMk cId="1223737043" sldId="286"/>
            <ac:spMk id="100" creationId="{00404041-5071-F5FD-0665-11286577BEA6}"/>
          </ac:spMkLst>
        </pc:spChg>
        <pc:spChg chg="add del mod">
          <ac:chgData name="Sven Van de Velde" userId="00b08bc3e1e83696" providerId="LiveId" clId="{758DC8E9-8DBC-4AC2-B4C2-0B91AC9214ED}" dt="2022-10-30T07:34:33.825" v="1078" actId="478"/>
          <ac:spMkLst>
            <pc:docMk/>
            <pc:sldMk cId="1223737043" sldId="286"/>
            <ac:spMk id="101" creationId="{C32EC760-2DCF-0D00-244F-0BD23FC25D40}"/>
          </ac:spMkLst>
        </pc:spChg>
        <pc:spChg chg="add del mod">
          <ac:chgData name="Sven Van de Velde" userId="00b08bc3e1e83696" providerId="LiveId" clId="{758DC8E9-8DBC-4AC2-B4C2-0B91AC9214ED}" dt="2022-10-30T07:34:33.825" v="1078" actId="478"/>
          <ac:spMkLst>
            <pc:docMk/>
            <pc:sldMk cId="1223737043" sldId="286"/>
            <ac:spMk id="102" creationId="{23964040-904A-437F-7EAD-C527F0D08532}"/>
          </ac:spMkLst>
        </pc:spChg>
        <pc:spChg chg="add del mod">
          <ac:chgData name="Sven Van de Velde" userId="00b08bc3e1e83696" providerId="LiveId" clId="{758DC8E9-8DBC-4AC2-B4C2-0B91AC9214ED}" dt="2022-10-30T07:34:33.825" v="1078" actId="478"/>
          <ac:spMkLst>
            <pc:docMk/>
            <pc:sldMk cId="1223737043" sldId="286"/>
            <ac:spMk id="103" creationId="{66CE6BB8-92AB-2416-BD5B-EA687AD08448}"/>
          </ac:spMkLst>
        </pc:spChg>
        <pc:spChg chg="add del mod">
          <ac:chgData name="Sven Van de Velde" userId="00b08bc3e1e83696" providerId="LiveId" clId="{758DC8E9-8DBC-4AC2-B4C2-0B91AC9214ED}" dt="2022-10-30T07:34:33.825" v="1078" actId="478"/>
          <ac:spMkLst>
            <pc:docMk/>
            <pc:sldMk cId="1223737043" sldId="286"/>
            <ac:spMk id="104" creationId="{251C446F-711A-BDB5-E4FD-323ED886587A}"/>
          </ac:spMkLst>
        </pc:spChg>
        <pc:spChg chg="add del mod">
          <ac:chgData name="Sven Van de Velde" userId="00b08bc3e1e83696" providerId="LiveId" clId="{758DC8E9-8DBC-4AC2-B4C2-0B91AC9214ED}" dt="2022-10-30T07:34:33.825" v="1078" actId="478"/>
          <ac:spMkLst>
            <pc:docMk/>
            <pc:sldMk cId="1223737043" sldId="286"/>
            <ac:spMk id="105" creationId="{8F0C4AA7-38A4-A992-245E-32F85B569B89}"/>
          </ac:spMkLst>
        </pc:spChg>
        <pc:spChg chg="add del mod">
          <ac:chgData name="Sven Van de Velde" userId="00b08bc3e1e83696" providerId="LiveId" clId="{758DC8E9-8DBC-4AC2-B4C2-0B91AC9214ED}" dt="2022-10-30T07:34:33.825" v="1078" actId="478"/>
          <ac:spMkLst>
            <pc:docMk/>
            <pc:sldMk cId="1223737043" sldId="286"/>
            <ac:spMk id="106" creationId="{BC4C970F-8AD3-A729-6346-A75C6C1E6F1C}"/>
          </ac:spMkLst>
        </pc:spChg>
        <pc:spChg chg="add del mod">
          <ac:chgData name="Sven Van de Velde" userId="00b08bc3e1e83696" providerId="LiveId" clId="{758DC8E9-8DBC-4AC2-B4C2-0B91AC9214ED}" dt="2022-10-30T07:34:33.825" v="1078" actId="478"/>
          <ac:spMkLst>
            <pc:docMk/>
            <pc:sldMk cId="1223737043" sldId="286"/>
            <ac:spMk id="107" creationId="{78909C88-52C9-74D2-5FE0-90CC76E02E4E}"/>
          </ac:spMkLst>
        </pc:spChg>
        <pc:spChg chg="add del mod">
          <ac:chgData name="Sven Van de Velde" userId="00b08bc3e1e83696" providerId="LiveId" clId="{758DC8E9-8DBC-4AC2-B4C2-0B91AC9214ED}" dt="2022-10-30T07:34:33.825" v="1078" actId="478"/>
          <ac:spMkLst>
            <pc:docMk/>
            <pc:sldMk cId="1223737043" sldId="286"/>
            <ac:spMk id="108" creationId="{0CE84BAF-50B2-A996-3941-F328A9B31A7B}"/>
          </ac:spMkLst>
        </pc:spChg>
        <pc:spChg chg="add del mod">
          <ac:chgData name="Sven Van de Velde" userId="00b08bc3e1e83696" providerId="LiveId" clId="{758DC8E9-8DBC-4AC2-B4C2-0B91AC9214ED}" dt="2022-10-30T07:34:33.825" v="1078" actId="478"/>
          <ac:spMkLst>
            <pc:docMk/>
            <pc:sldMk cId="1223737043" sldId="286"/>
            <ac:spMk id="109" creationId="{8FCA187C-E2BF-328E-A38C-3259E91CA88A}"/>
          </ac:spMkLst>
        </pc:spChg>
        <pc:spChg chg="add del mod">
          <ac:chgData name="Sven Van de Velde" userId="00b08bc3e1e83696" providerId="LiveId" clId="{758DC8E9-8DBC-4AC2-B4C2-0B91AC9214ED}" dt="2022-10-30T07:34:33.825" v="1078" actId="478"/>
          <ac:spMkLst>
            <pc:docMk/>
            <pc:sldMk cId="1223737043" sldId="286"/>
            <ac:spMk id="110" creationId="{A9C0FEFB-5454-6F68-E7AB-08291C5C389E}"/>
          </ac:spMkLst>
        </pc:spChg>
        <pc:spChg chg="add del mod">
          <ac:chgData name="Sven Van de Velde" userId="00b08bc3e1e83696" providerId="LiveId" clId="{758DC8E9-8DBC-4AC2-B4C2-0B91AC9214ED}" dt="2022-10-30T07:34:33.825" v="1078" actId="478"/>
          <ac:spMkLst>
            <pc:docMk/>
            <pc:sldMk cId="1223737043" sldId="286"/>
            <ac:spMk id="111" creationId="{205250C7-B371-F245-1476-752D4B8BF9A8}"/>
          </ac:spMkLst>
        </pc:spChg>
        <pc:spChg chg="add del mod">
          <ac:chgData name="Sven Van de Velde" userId="00b08bc3e1e83696" providerId="LiveId" clId="{758DC8E9-8DBC-4AC2-B4C2-0B91AC9214ED}" dt="2022-10-30T07:34:33.825" v="1078" actId="478"/>
          <ac:spMkLst>
            <pc:docMk/>
            <pc:sldMk cId="1223737043" sldId="286"/>
            <ac:spMk id="112" creationId="{BA3D7B40-E5C0-CD60-A91A-935E23BD8ED4}"/>
          </ac:spMkLst>
        </pc:spChg>
        <pc:spChg chg="add del mod">
          <ac:chgData name="Sven Van de Velde" userId="00b08bc3e1e83696" providerId="LiveId" clId="{758DC8E9-8DBC-4AC2-B4C2-0B91AC9214ED}" dt="2022-10-30T07:34:33.825" v="1078" actId="478"/>
          <ac:spMkLst>
            <pc:docMk/>
            <pc:sldMk cId="1223737043" sldId="286"/>
            <ac:spMk id="113" creationId="{5FC5FCA4-3D64-F6A7-2C18-C1664887C2B9}"/>
          </ac:spMkLst>
        </pc:spChg>
        <pc:spChg chg="add del mod">
          <ac:chgData name="Sven Van de Velde" userId="00b08bc3e1e83696" providerId="LiveId" clId="{758DC8E9-8DBC-4AC2-B4C2-0B91AC9214ED}" dt="2022-10-30T07:34:33.825" v="1078" actId="478"/>
          <ac:spMkLst>
            <pc:docMk/>
            <pc:sldMk cId="1223737043" sldId="286"/>
            <ac:spMk id="114" creationId="{CF992A49-49CF-BADD-B74A-22275FBB7CBE}"/>
          </ac:spMkLst>
        </pc:spChg>
        <pc:spChg chg="add del mod">
          <ac:chgData name="Sven Van de Velde" userId="00b08bc3e1e83696" providerId="LiveId" clId="{758DC8E9-8DBC-4AC2-B4C2-0B91AC9214ED}" dt="2022-10-30T07:34:33.825" v="1078" actId="478"/>
          <ac:spMkLst>
            <pc:docMk/>
            <pc:sldMk cId="1223737043" sldId="286"/>
            <ac:spMk id="115" creationId="{4A7B07A0-9002-200B-3196-914DD69147A5}"/>
          </ac:spMkLst>
        </pc:spChg>
        <pc:spChg chg="add del mod">
          <ac:chgData name="Sven Van de Velde" userId="00b08bc3e1e83696" providerId="LiveId" clId="{758DC8E9-8DBC-4AC2-B4C2-0B91AC9214ED}" dt="2022-10-30T07:47:09.676" v="1285" actId="478"/>
          <ac:spMkLst>
            <pc:docMk/>
            <pc:sldMk cId="1223737043" sldId="286"/>
            <ac:spMk id="118" creationId="{E1BED7CD-DA7C-63B3-2F5D-31B954D71C90}"/>
          </ac:spMkLst>
        </pc:spChg>
        <pc:spChg chg="add del">
          <ac:chgData name="Sven Van de Velde" userId="00b08bc3e1e83696" providerId="LiveId" clId="{758DC8E9-8DBC-4AC2-B4C2-0B91AC9214ED}" dt="2022-10-30T07:47:54.229" v="1326" actId="478"/>
          <ac:spMkLst>
            <pc:docMk/>
            <pc:sldMk cId="1223737043" sldId="286"/>
            <ac:spMk id="119" creationId="{23A26F1A-12BC-AFE2-0A5E-4C0BCE8A0113}"/>
          </ac:spMkLst>
        </pc:spChg>
        <pc:spChg chg="add del mod">
          <ac:chgData name="Sven Van de Velde" userId="00b08bc3e1e83696" providerId="LiveId" clId="{758DC8E9-8DBC-4AC2-B4C2-0B91AC9214ED}" dt="2022-10-30T07:47:54.229" v="1326" actId="478"/>
          <ac:spMkLst>
            <pc:docMk/>
            <pc:sldMk cId="1223737043" sldId="286"/>
            <ac:spMk id="120" creationId="{5ED49BB9-3E55-DDD2-CF63-48422BF0E973}"/>
          </ac:spMkLst>
        </pc:spChg>
        <pc:spChg chg="add del mod">
          <ac:chgData name="Sven Van de Velde" userId="00b08bc3e1e83696" providerId="LiveId" clId="{758DC8E9-8DBC-4AC2-B4C2-0B91AC9214ED}" dt="2022-10-30T07:47:54.229" v="1326" actId="478"/>
          <ac:spMkLst>
            <pc:docMk/>
            <pc:sldMk cId="1223737043" sldId="286"/>
            <ac:spMk id="121" creationId="{6E2D95DB-469E-B4B4-3D29-461E7DEC6775}"/>
          </ac:spMkLst>
        </pc:spChg>
        <pc:spChg chg="add del mod">
          <ac:chgData name="Sven Van de Velde" userId="00b08bc3e1e83696" providerId="LiveId" clId="{758DC8E9-8DBC-4AC2-B4C2-0B91AC9214ED}" dt="2022-10-30T07:47:54.229" v="1326" actId="478"/>
          <ac:spMkLst>
            <pc:docMk/>
            <pc:sldMk cId="1223737043" sldId="286"/>
            <ac:spMk id="122" creationId="{7B8DAC2E-4872-7A64-B887-54048D687F1C}"/>
          </ac:spMkLst>
        </pc:spChg>
        <pc:spChg chg="add del mod">
          <ac:chgData name="Sven Van de Velde" userId="00b08bc3e1e83696" providerId="LiveId" clId="{758DC8E9-8DBC-4AC2-B4C2-0B91AC9214ED}" dt="2022-10-30T07:47:54.229" v="1326" actId="478"/>
          <ac:spMkLst>
            <pc:docMk/>
            <pc:sldMk cId="1223737043" sldId="286"/>
            <ac:spMk id="123" creationId="{C2F8C5C0-104C-F5A5-5AC8-884DF76F8E7E}"/>
          </ac:spMkLst>
        </pc:spChg>
        <pc:spChg chg="add del mod">
          <ac:chgData name="Sven Van de Velde" userId="00b08bc3e1e83696" providerId="LiveId" clId="{758DC8E9-8DBC-4AC2-B4C2-0B91AC9214ED}" dt="2022-10-30T07:47:54.229" v="1326" actId="478"/>
          <ac:spMkLst>
            <pc:docMk/>
            <pc:sldMk cId="1223737043" sldId="286"/>
            <ac:spMk id="124" creationId="{ECF6259D-FC9A-A544-F11C-095B101EC157}"/>
          </ac:spMkLst>
        </pc:spChg>
        <pc:spChg chg="add del mod">
          <ac:chgData name="Sven Van de Velde" userId="00b08bc3e1e83696" providerId="LiveId" clId="{758DC8E9-8DBC-4AC2-B4C2-0B91AC9214ED}" dt="2022-10-30T07:47:54.229" v="1326" actId="478"/>
          <ac:spMkLst>
            <pc:docMk/>
            <pc:sldMk cId="1223737043" sldId="286"/>
            <ac:spMk id="125" creationId="{C0335924-2379-D95C-1385-C78911AFBD59}"/>
          </ac:spMkLst>
        </pc:spChg>
        <pc:spChg chg="add del">
          <ac:chgData name="Sven Van de Velde" userId="00b08bc3e1e83696" providerId="LiveId" clId="{758DC8E9-8DBC-4AC2-B4C2-0B91AC9214ED}" dt="2022-10-30T07:48:02.177" v="1328" actId="478"/>
          <ac:spMkLst>
            <pc:docMk/>
            <pc:sldMk cId="1223737043" sldId="286"/>
            <ac:spMk id="126" creationId="{1E7534F1-0885-AEBA-6CEB-DA0C81D1F08D}"/>
          </ac:spMkLst>
        </pc:spChg>
        <pc:spChg chg="add del mod">
          <ac:chgData name="Sven Van de Velde" userId="00b08bc3e1e83696" providerId="LiveId" clId="{758DC8E9-8DBC-4AC2-B4C2-0B91AC9214ED}" dt="2022-10-30T08:05:32.664" v="1484" actId="478"/>
          <ac:spMkLst>
            <pc:docMk/>
            <pc:sldMk cId="1223737043" sldId="286"/>
            <ac:spMk id="127" creationId="{B9229A5E-E71A-235B-F365-0D87D9DB105A}"/>
          </ac:spMkLst>
        </pc:spChg>
        <pc:spChg chg="add del mod">
          <ac:chgData name="Sven Van de Velde" userId="00b08bc3e1e83696" providerId="LiveId" clId="{758DC8E9-8DBC-4AC2-B4C2-0B91AC9214ED}" dt="2022-10-30T07:50:03.894" v="1356" actId="478"/>
          <ac:spMkLst>
            <pc:docMk/>
            <pc:sldMk cId="1223737043" sldId="286"/>
            <ac:spMk id="128" creationId="{6B97CBD5-8839-CEDC-C9CA-C7C1F923A753}"/>
          </ac:spMkLst>
        </pc:spChg>
        <pc:spChg chg="add del mod">
          <ac:chgData name="Sven Van de Velde" userId="00b08bc3e1e83696" providerId="LiveId" clId="{758DC8E9-8DBC-4AC2-B4C2-0B91AC9214ED}" dt="2022-10-30T07:50:16.017" v="1359"/>
          <ac:spMkLst>
            <pc:docMk/>
            <pc:sldMk cId="1223737043" sldId="286"/>
            <ac:spMk id="130" creationId="{A2E77FED-3BEB-2946-452B-0F24648898E2}"/>
          </ac:spMkLst>
        </pc:spChg>
        <pc:spChg chg="add del mod">
          <ac:chgData name="Sven Van de Velde" userId="00b08bc3e1e83696" providerId="LiveId" clId="{758DC8E9-8DBC-4AC2-B4C2-0B91AC9214ED}" dt="2022-10-30T09:35:49.719" v="2561" actId="20577"/>
          <ac:spMkLst>
            <pc:docMk/>
            <pc:sldMk cId="1223737043" sldId="286"/>
            <ac:spMk id="131" creationId="{ACFDF42E-1246-4F60-1F28-F3D267B03483}"/>
          </ac:spMkLst>
        </pc:spChg>
        <pc:spChg chg="add del mod">
          <ac:chgData name="Sven Van de Velde" userId="00b08bc3e1e83696" providerId="LiveId" clId="{758DC8E9-8DBC-4AC2-B4C2-0B91AC9214ED}" dt="2022-10-30T08:18:07.545" v="1635" actId="478"/>
          <ac:spMkLst>
            <pc:docMk/>
            <pc:sldMk cId="1223737043" sldId="286"/>
            <ac:spMk id="134" creationId="{D6066B53-6A6D-EC00-8FA9-EF22508EF6F5}"/>
          </ac:spMkLst>
        </pc:spChg>
        <pc:spChg chg="add del mod">
          <ac:chgData name="Sven Van de Velde" userId="00b08bc3e1e83696" providerId="LiveId" clId="{758DC8E9-8DBC-4AC2-B4C2-0B91AC9214ED}" dt="2022-10-30T09:01:42.739" v="2252" actId="478"/>
          <ac:spMkLst>
            <pc:docMk/>
            <pc:sldMk cId="1223737043" sldId="286"/>
            <ac:spMk id="137" creationId="{05B7D805-EB05-FA89-6ABB-C7219D3BB524}"/>
          </ac:spMkLst>
        </pc:spChg>
        <pc:spChg chg="add del mod">
          <ac:chgData name="Sven Van de Velde" userId="00b08bc3e1e83696" providerId="LiveId" clId="{758DC8E9-8DBC-4AC2-B4C2-0B91AC9214ED}" dt="2022-10-30T09:01:42.739" v="2252" actId="478"/>
          <ac:spMkLst>
            <pc:docMk/>
            <pc:sldMk cId="1223737043" sldId="286"/>
            <ac:spMk id="138" creationId="{12A32D2A-D464-0F24-871E-8CAC005EAC4B}"/>
          </ac:spMkLst>
        </pc:spChg>
        <pc:spChg chg="add del mod">
          <ac:chgData name="Sven Van de Velde" userId="00b08bc3e1e83696" providerId="LiveId" clId="{758DC8E9-8DBC-4AC2-B4C2-0B91AC9214ED}" dt="2022-10-30T09:01:42.739" v="2252" actId="478"/>
          <ac:spMkLst>
            <pc:docMk/>
            <pc:sldMk cId="1223737043" sldId="286"/>
            <ac:spMk id="141" creationId="{70573A87-8A99-5344-EF74-4A3D4A36C75B}"/>
          </ac:spMkLst>
        </pc:spChg>
        <pc:spChg chg="add del mod">
          <ac:chgData name="Sven Van de Velde" userId="00b08bc3e1e83696" providerId="LiveId" clId="{758DC8E9-8DBC-4AC2-B4C2-0B91AC9214ED}" dt="2022-10-30T09:01:42.739" v="2252" actId="478"/>
          <ac:spMkLst>
            <pc:docMk/>
            <pc:sldMk cId="1223737043" sldId="286"/>
            <ac:spMk id="142" creationId="{A7DC85F4-0557-65AF-5A41-18114342E5A0}"/>
          </ac:spMkLst>
        </pc:spChg>
        <pc:spChg chg="add del mod">
          <ac:chgData name="Sven Van de Velde" userId="00b08bc3e1e83696" providerId="LiveId" clId="{758DC8E9-8DBC-4AC2-B4C2-0B91AC9214ED}" dt="2022-10-30T09:01:42.739" v="2252" actId="478"/>
          <ac:spMkLst>
            <pc:docMk/>
            <pc:sldMk cId="1223737043" sldId="286"/>
            <ac:spMk id="152" creationId="{C7D9FF2F-99DA-07BA-6610-B1BA40DA41B4}"/>
          </ac:spMkLst>
        </pc:spChg>
        <pc:spChg chg="add del mod">
          <ac:chgData name="Sven Van de Velde" userId="00b08bc3e1e83696" providerId="LiveId" clId="{758DC8E9-8DBC-4AC2-B4C2-0B91AC9214ED}" dt="2022-10-30T08:57:52.413" v="1884"/>
          <ac:spMkLst>
            <pc:docMk/>
            <pc:sldMk cId="1223737043" sldId="286"/>
            <ac:spMk id="153" creationId="{4088B4A4-E696-A887-7A0D-75EC4F6D6EDF}"/>
          </ac:spMkLst>
        </pc:spChg>
        <pc:spChg chg="add del mod">
          <ac:chgData name="Sven Van de Velde" userId="00b08bc3e1e83696" providerId="LiveId" clId="{758DC8E9-8DBC-4AC2-B4C2-0B91AC9214ED}" dt="2022-10-30T09:01:42.739" v="2252" actId="478"/>
          <ac:spMkLst>
            <pc:docMk/>
            <pc:sldMk cId="1223737043" sldId="286"/>
            <ac:spMk id="154" creationId="{1FF2314C-3DB3-BBE5-88CE-BFAE9739CCC4}"/>
          </ac:spMkLst>
        </pc:spChg>
        <pc:spChg chg="add del mod">
          <ac:chgData name="Sven Van de Velde" userId="00b08bc3e1e83696" providerId="LiveId" clId="{758DC8E9-8DBC-4AC2-B4C2-0B91AC9214ED}" dt="2022-10-30T09:01:42.739" v="2252" actId="478"/>
          <ac:spMkLst>
            <pc:docMk/>
            <pc:sldMk cId="1223737043" sldId="286"/>
            <ac:spMk id="155" creationId="{DB29CF20-A184-32BB-E9AE-8CB01B373B71}"/>
          </ac:spMkLst>
        </pc:spChg>
        <pc:spChg chg="add del mod">
          <ac:chgData name="Sven Van de Velde" userId="00b08bc3e1e83696" providerId="LiveId" clId="{758DC8E9-8DBC-4AC2-B4C2-0B91AC9214ED}" dt="2022-10-30T09:01:42.739" v="2252" actId="478"/>
          <ac:spMkLst>
            <pc:docMk/>
            <pc:sldMk cId="1223737043" sldId="286"/>
            <ac:spMk id="156" creationId="{C34F407A-09EE-9866-C9BC-B63C08A04053}"/>
          </ac:spMkLst>
        </pc:spChg>
        <pc:spChg chg="add del mod">
          <ac:chgData name="Sven Van de Velde" userId="00b08bc3e1e83696" providerId="LiveId" clId="{758DC8E9-8DBC-4AC2-B4C2-0B91AC9214ED}" dt="2022-10-30T09:01:42.739" v="2252" actId="478"/>
          <ac:spMkLst>
            <pc:docMk/>
            <pc:sldMk cId="1223737043" sldId="286"/>
            <ac:spMk id="157" creationId="{B767F56B-34BC-CDE0-5E07-C6D77D807E54}"/>
          </ac:spMkLst>
        </pc:spChg>
        <pc:spChg chg="add del mod">
          <ac:chgData name="Sven Van de Velde" userId="00b08bc3e1e83696" providerId="LiveId" clId="{758DC8E9-8DBC-4AC2-B4C2-0B91AC9214ED}" dt="2022-10-30T09:01:42.739" v="2252" actId="478"/>
          <ac:spMkLst>
            <pc:docMk/>
            <pc:sldMk cId="1223737043" sldId="286"/>
            <ac:spMk id="158" creationId="{7DCAE7B4-EBC8-14FD-90A1-66BED3524996}"/>
          </ac:spMkLst>
        </pc:spChg>
        <pc:spChg chg="add del mod">
          <ac:chgData name="Sven Van de Velde" userId="00b08bc3e1e83696" providerId="LiveId" clId="{758DC8E9-8DBC-4AC2-B4C2-0B91AC9214ED}" dt="2022-10-30T09:01:42.739" v="2252" actId="478"/>
          <ac:spMkLst>
            <pc:docMk/>
            <pc:sldMk cId="1223737043" sldId="286"/>
            <ac:spMk id="159" creationId="{9E0B6CAC-F603-9BBE-3D1E-1ADC3EBB717C}"/>
          </ac:spMkLst>
        </pc:spChg>
        <pc:spChg chg="add del mod">
          <ac:chgData name="Sven Van de Velde" userId="00b08bc3e1e83696" providerId="LiveId" clId="{758DC8E9-8DBC-4AC2-B4C2-0B91AC9214ED}" dt="2022-10-30T09:01:42.739" v="2252" actId="478"/>
          <ac:spMkLst>
            <pc:docMk/>
            <pc:sldMk cId="1223737043" sldId="286"/>
            <ac:spMk id="160" creationId="{A93A005E-FEA2-489E-A6BD-F78848293D97}"/>
          </ac:spMkLst>
        </pc:spChg>
        <pc:spChg chg="add del mod">
          <ac:chgData name="Sven Van de Velde" userId="00b08bc3e1e83696" providerId="LiveId" clId="{758DC8E9-8DBC-4AC2-B4C2-0B91AC9214ED}" dt="2022-10-30T09:01:42.739" v="2252" actId="478"/>
          <ac:spMkLst>
            <pc:docMk/>
            <pc:sldMk cId="1223737043" sldId="286"/>
            <ac:spMk id="161" creationId="{8941FEDA-E6D6-6CF8-475F-521DDBEAC78B}"/>
          </ac:spMkLst>
        </pc:spChg>
        <pc:spChg chg="add del mod">
          <ac:chgData name="Sven Van de Velde" userId="00b08bc3e1e83696" providerId="LiveId" clId="{758DC8E9-8DBC-4AC2-B4C2-0B91AC9214ED}" dt="2022-10-30T09:01:42.739" v="2252" actId="478"/>
          <ac:spMkLst>
            <pc:docMk/>
            <pc:sldMk cId="1223737043" sldId="286"/>
            <ac:spMk id="162" creationId="{F86A9267-B9C5-077F-74A6-C9C8BFD7F0C7}"/>
          </ac:spMkLst>
        </pc:spChg>
        <pc:spChg chg="add del mod">
          <ac:chgData name="Sven Van de Velde" userId="00b08bc3e1e83696" providerId="LiveId" clId="{758DC8E9-8DBC-4AC2-B4C2-0B91AC9214ED}" dt="2022-10-30T09:01:42.739" v="2252" actId="478"/>
          <ac:spMkLst>
            <pc:docMk/>
            <pc:sldMk cId="1223737043" sldId="286"/>
            <ac:spMk id="163" creationId="{8D6C2567-0DA9-04F0-513D-29AD2B96C4E9}"/>
          </ac:spMkLst>
        </pc:spChg>
        <pc:spChg chg="add del mod">
          <ac:chgData name="Sven Van de Velde" userId="00b08bc3e1e83696" providerId="LiveId" clId="{758DC8E9-8DBC-4AC2-B4C2-0B91AC9214ED}" dt="2022-10-30T09:01:42.739" v="2252" actId="478"/>
          <ac:spMkLst>
            <pc:docMk/>
            <pc:sldMk cId="1223737043" sldId="286"/>
            <ac:spMk id="164" creationId="{553E7E62-6DA4-BA5B-12E1-C7F2D5D5B757}"/>
          </ac:spMkLst>
        </pc:spChg>
        <pc:spChg chg="add mod">
          <ac:chgData name="Sven Van de Velde" userId="00b08bc3e1e83696" providerId="LiveId" clId="{758DC8E9-8DBC-4AC2-B4C2-0B91AC9214ED}" dt="2022-10-30T09:16:48.150" v="2389" actId="404"/>
          <ac:spMkLst>
            <pc:docMk/>
            <pc:sldMk cId="1223737043" sldId="286"/>
            <ac:spMk id="165" creationId="{C5EB797B-5BC0-BC93-4DC8-CA8DA245022D}"/>
          </ac:spMkLst>
        </pc:spChg>
        <pc:spChg chg="add mod">
          <ac:chgData name="Sven Van de Velde" userId="00b08bc3e1e83696" providerId="LiveId" clId="{758DC8E9-8DBC-4AC2-B4C2-0B91AC9214ED}" dt="2022-10-30T09:16:42.876" v="2388" actId="1076"/>
          <ac:spMkLst>
            <pc:docMk/>
            <pc:sldMk cId="1223737043" sldId="286"/>
            <ac:spMk id="166" creationId="{42C70146-8229-AE6C-803D-FE6A923B82EC}"/>
          </ac:spMkLst>
        </pc:spChg>
        <pc:spChg chg="add mod">
          <ac:chgData name="Sven Van de Velde" userId="00b08bc3e1e83696" providerId="LiveId" clId="{758DC8E9-8DBC-4AC2-B4C2-0B91AC9214ED}" dt="2022-10-30T09:16:48.150" v="2389" actId="404"/>
          <ac:spMkLst>
            <pc:docMk/>
            <pc:sldMk cId="1223737043" sldId="286"/>
            <ac:spMk id="167" creationId="{F3A4D2AD-F01E-9296-A21C-817F3F1D5A4B}"/>
          </ac:spMkLst>
        </pc:spChg>
        <pc:spChg chg="add mod">
          <ac:chgData name="Sven Van de Velde" userId="00b08bc3e1e83696" providerId="LiveId" clId="{758DC8E9-8DBC-4AC2-B4C2-0B91AC9214ED}" dt="2022-10-30T09:16:42.424" v="2387" actId="1076"/>
          <ac:spMkLst>
            <pc:docMk/>
            <pc:sldMk cId="1223737043" sldId="286"/>
            <ac:spMk id="168" creationId="{300FFD5D-C987-54CE-3F9F-7C0128294C8F}"/>
          </ac:spMkLst>
        </pc:spChg>
        <pc:spChg chg="add mod">
          <ac:chgData name="Sven Van de Velde" userId="00b08bc3e1e83696" providerId="LiveId" clId="{758DC8E9-8DBC-4AC2-B4C2-0B91AC9214ED}" dt="2022-10-30T09:30:45.450" v="2510" actId="1076"/>
          <ac:spMkLst>
            <pc:docMk/>
            <pc:sldMk cId="1223737043" sldId="286"/>
            <ac:spMk id="169" creationId="{5B774F26-C500-BF32-B1E4-239AC2605A05}"/>
          </ac:spMkLst>
        </pc:spChg>
        <pc:spChg chg="add mod">
          <ac:chgData name="Sven Van de Velde" userId="00b08bc3e1e83696" providerId="LiveId" clId="{758DC8E9-8DBC-4AC2-B4C2-0B91AC9214ED}" dt="2022-10-30T09:30:45.450" v="2510" actId="1076"/>
          <ac:spMkLst>
            <pc:docMk/>
            <pc:sldMk cId="1223737043" sldId="286"/>
            <ac:spMk id="170" creationId="{E371E4CB-75DD-A512-F1AF-344DF51A3516}"/>
          </ac:spMkLst>
        </pc:spChg>
        <pc:spChg chg="add del mod">
          <ac:chgData name="Sven Van de Velde" userId="00b08bc3e1e83696" providerId="LiveId" clId="{758DC8E9-8DBC-4AC2-B4C2-0B91AC9214ED}" dt="2022-10-30T09:34:48.064" v="2528" actId="478"/>
          <ac:spMkLst>
            <pc:docMk/>
            <pc:sldMk cId="1223737043" sldId="286"/>
            <ac:spMk id="171" creationId="{C156E813-A9E3-5743-3DC2-06A524F3E5C5}"/>
          </ac:spMkLst>
        </pc:spChg>
        <pc:spChg chg="add del mod">
          <ac:chgData name="Sven Van de Velde" userId="00b08bc3e1e83696" providerId="LiveId" clId="{758DC8E9-8DBC-4AC2-B4C2-0B91AC9214ED}" dt="2022-10-30T09:34:50.425" v="2529" actId="478"/>
          <ac:spMkLst>
            <pc:docMk/>
            <pc:sldMk cId="1223737043" sldId="286"/>
            <ac:spMk id="172" creationId="{136E910A-2AF6-578C-E702-6D094B46A6CA}"/>
          </ac:spMkLst>
        </pc:spChg>
        <pc:spChg chg="add mod">
          <ac:chgData name="Sven Van de Velde" userId="00b08bc3e1e83696" providerId="LiveId" clId="{758DC8E9-8DBC-4AC2-B4C2-0B91AC9214ED}" dt="2022-10-30T09:24:07.931" v="2450" actId="6549"/>
          <ac:spMkLst>
            <pc:docMk/>
            <pc:sldMk cId="1223737043" sldId="286"/>
            <ac:spMk id="180" creationId="{17B56C93-29ED-464D-04A0-DBC481587CA9}"/>
          </ac:spMkLst>
        </pc:spChg>
        <pc:spChg chg="add mod">
          <ac:chgData name="Sven Van de Velde" userId="00b08bc3e1e83696" providerId="LiveId" clId="{758DC8E9-8DBC-4AC2-B4C2-0B91AC9214ED}" dt="2022-10-30T09:36:06.612" v="2562" actId="1076"/>
          <ac:spMkLst>
            <pc:docMk/>
            <pc:sldMk cId="1223737043" sldId="286"/>
            <ac:spMk id="181" creationId="{35EB4FB5-8A22-0ADC-55F5-0CCC94BCB1EF}"/>
          </ac:spMkLst>
        </pc:spChg>
        <pc:spChg chg="add mod">
          <ac:chgData name="Sven Van de Velde" userId="00b08bc3e1e83696" providerId="LiveId" clId="{758DC8E9-8DBC-4AC2-B4C2-0B91AC9214ED}" dt="2022-10-30T09:24:34.704" v="2507" actId="20577"/>
          <ac:spMkLst>
            <pc:docMk/>
            <pc:sldMk cId="1223737043" sldId="286"/>
            <ac:spMk id="182" creationId="{99BCD4B8-BA22-B4DC-0221-C288F689AEF8}"/>
          </ac:spMkLst>
        </pc:spChg>
        <pc:spChg chg="add mod">
          <ac:chgData name="Sven Van de Velde" userId="00b08bc3e1e83696" providerId="LiveId" clId="{758DC8E9-8DBC-4AC2-B4C2-0B91AC9214ED}" dt="2022-10-30T09:24:27.869" v="2501" actId="207"/>
          <ac:spMkLst>
            <pc:docMk/>
            <pc:sldMk cId="1223737043" sldId="286"/>
            <ac:spMk id="183" creationId="{0612BD47-AADE-1551-7513-D4C7AFAF2DF2}"/>
          </ac:spMkLst>
        </pc:spChg>
        <pc:spChg chg="add mod">
          <ac:chgData name="Sven Van de Velde" userId="00b08bc3e1e83696" providerId="LiveId" clId="{758DC8E9-8DBC-4AC2-B4C2-0B91AC9214ED}" dt="2022-10-30T09:36:25.567" v="2567" actId="20577"/>
          <ac:spMkLst>
            <pc:docMk/>
            <pc:sldMk cId="1223737043" sldId="286"/>
            <ac:spMk id="187" creationId="{1F4C47D7-8B3C-A066-1DC2-F706544ACB2D}"/>
          </ac:spMkLst>
        </pc:spChg>
        <pc:spChg chg="add mod">
          <ac:chgData name="Sven Van de Velde" userId="00b08bc3e1e83696" providerId="LiveId" clId="{758DC8E9-8DBC-4AC2-B4C2-0B91AC9214ED}" dt="2022-10-30T09:36:49.389" v="2568" actId="207"/>
          <ac:spMkLst>
            <pc:docMk/>
            <pc:sldMk cId="1223737043" sldId="286"/>
            <ac:spMk id="188" creationId="{0E8BB464-6B17-7421-0CAC-43A66199A8F4}"/>
          </ac:spMkLst>
        </pc:spChg>
        <pc:spChg chg="mod">
          <ac:chgData name="Sven Van de Velde" userId="00b08bc3e1e83696" providerId="LiveId" clId="{758DC8E9-8DBC-4AC2-B4C2-0B91AC9214ED}" dt="2022-10-30T09:35:07.850" v="2538" actId="20577"/>
          <ac:spMkLst>
            <pc:docMk/>
            <pc:sldMk cId="1223737043" sldId="286"/>
            <ac:spMk id="191" creationId="{FEDA0346-D299-11EA-151A-AB7619354C5B}"/>
          </ac:spMkLst>
        </pc:spChg>
        <pc:spChg chg="mod">
          <ac:chgData name="Sven Van de Velde" userId="00b08bc3e1e83696" providerId="LiveId" clId="{758DC8E9-8DBC-4AC2-B4C2-0B91AC9214ED}" dt="2022-10-30T09:34:53.404" v="2530"/>
          <ac:spMkLst>
            <pc:docMk/>
            <pc:sldMk cId="1223737043" sldId="286"/>
            <ac:spMk id="192" creationId="{6E5D0CCD-5A42-5D66-6B70-7D2D97B90B69}"/>
          </ac:spMkLst>
        </pc:spChg>
        <pc:grpChg chg="add mod">
          <ac:chgData name="Sven Van de Velde" userId="00b08bc3e1e83696" providerId="LiveId" clId="{758DC8E9-8DBC-4AC2-B4C2-0B91AC9214ED}" dt="2022-10-30T09:43:23.744" v="2574" actId="1076"/>
          <ac:grpSpMkLst>
            <pc:docMk/>
            <pc:sldMk cId="1223737043" sldId="286"/>
            <ac:grpSpMk id="189" creationId="{B9BDAC8C-F7B2-2168-4D85-730A1FD12E8C}"/>
          </ac:grpSpMkLst>
        </pc:grpChg>
        <pc:grpChg chg="add mod">
          <ac:chgData name="Sven Van de Velde" userId="00b08bc3e1e83696" providerId="LiveId" clId="{758DC8E9-8DBC-4AC2-B4C2-0B91AC9214ED}" dt="2022-10-30T09:42:52.057" v="2572" actId="1076"/>
          <ac:grpSpMkLst>
            <pc:docMk/>
            <pc:sldMk cId="1223737043" sldId="286"/>
            <ac:grpSpMk id="190" creationId="{A278B683-71A7-4F4E-49A0-1D3817B4603B}"/>
          </ac:grpSpMkLst>
        </pc:grpChg>
        <pc:graphicFrameChg chg="add mod modGraphic">
          <ac:chgData name="Sven Van de Velde" userId="00b08bc3e1e83696" providerId="LiveId" clId="{758DC8E9-8DBC-4AC2-B4C2-0B91AC9214ED}" dt="2022-10-30T09:34:06.273" v="2524"/>
          <ac:graphicFrameMkLst>
            <pc:docMk/>
            <pc:sldMk cId="1223737043" sldId="286"/>
            <ac:graphicFrameMk id="116" creationId="{48405840-2EF2-3126-9ADE-159E85B62E13}"/>
          </ac:graphicFrameMkLst>
        </pc:graphicFrameChg>
        <pc:graphicFrameChg chg="add del mod">
          <ac:chgData name="Sven Van de Velde" userId="00b08bc3e1e83696" providerId="LiveId" clId="{758DC8E9-8DBC-4AC2-B4C2-0B91AC9214ED}" dt="2022-10-30T07:36:47.083" v="1089" actId="478"/>
          <ac:graphicFrameMkLst>
            <pc:docMk/>
            <pc:sldMk cId="1223737043" sldId="286"/>
            <ac:graphicFrameMk id="117" creationId="{53CA7555-FA7C-2886-4E85-74DDAF87B158}"/>
          </ac:graphicFrameMkLst>
        </pc:graphicFrameChg>
        <pc:graphicFrameChg chg="add del mod">
          <ac:chgData name="Sven Van de Velde" userId="00b08bc3e1e83696" providerId="LiveId" clId="{758DC8E9-8DBC-4AC2-B4C2-0B91AC9214ED}" dt="2022-10-30T07:50:16.017" v="1359"/>
          <ac:graphicFrameMkLst>
            <pc:docMk/>
            <pc:sldMk cId="1223737043" sldId="286"/>
            <ac:graphicFrameMk id="129" creationId="{471E7795-81E9-2A8A-D650-7E3BED35790E}"/>
          </ac:graphicFrameMkLst>
        </pc:graphicFrameChg>
        <pc:cxnChg chg="add del mod">
          <ac:chgData name="Sven Van de Velde" userId="00b08bc3e1e83696" providerId="LiveId" clId="{758DC8E9-8DBC-4AC2-B4C2-0B91AC9214ED}" dt="2022-10-30T08:19:21.074" v="1643" actId="478"/>
          <ac:cxnSpMkLst>
            <pc:docMk/>
            <pc:sldMk cId="1223737043" sldId="286"/>
            <ac:cxnSpMk id="133" creationId="{5AF9BA44-296C-B66E-F517-1F2D93CBD4EE}"/>
          </ac:cxnSpMkLst>
        </pc:cxnChg>
        <pc:cxnChg chg="add del">
          <ac:chgData name="Sven Van de Velde" userId="00b08bc3e1e83696" providerId="LiveId" clId="{758DC8E9-8DBC-4AC2-B4C2-0B91AC9214ED}" dt="2022-10-30T08:18:21.588" v="1637" actId="478"/>
          <ac:cxnSpMkLst>
            <pc:docMk/>
            <pc:sldMk cId="1223737043" sldId="286"/>
            <ac:cxnSpMk id="136" creationId="{0892197D-4AD4-5495-F2E3-24C466FFF3A7}"/>
          </ac:cxnSpMkLst>
        </pc:cxnChg>
        <pc:cxnChg chg="add del mod">
          <ac:chgData name="Sven Van de Velde" userId="00b08bc3e1e83696" providerId="LiveId" clId="{758DC8E9-8DBC-4AC2-B4C2-0B91AC9214ED}" dt="2022-10-30T09:01:42.739" v="2252" actId="478"/>
          <ac:cxnSpMkLst>
            <pc:docMk/>
            <pc:sldMk cId="1223737043" sldId="286"/>
            <ac:cxnSpMk id="140" creationId="{9E659394-908F-FF2C-281C-F670A3609B7A}"/>
          </ac:cxnSpMkLst>
        </pc:cxnChg>
        <pc:cxnChg chg="add del mod">
          <ac:chgData name="Sven Van de Velde" userId="00b08bc3e1e83696" providerId="LiveId" clId="{758DC8E9-8DBC-4AC2-B4C2-0B91AC9214ED}" dt="2022-10-30T09:01:42.739" v="2252" actId="478"/>
          <ac:cxnSpMkLst>
            <pc:docMk/>
            <pc:sldMk cId="1223737043" sldId="286"/>
            <ac:cxnSpMk id="149" creationId="{8DACED89-831D-3C47-16AB-C188868C21E3}"/>
          </ac:cxnSpMkLst>
        </pc:cxnChg>
        <pc:cxnChg chg="add mod">
          <ac:chgData name="Sven Van de Velde" userId="00b08bc3e1e83696" providerId="LiveId" clId="{758DC8E9-8DBC-4AC2-B4C2-0B91AC9214ED}" dt="2022-10-30T09:30:45.450" v="2510" actId="1076"/>
          <ac:cxnSpMkLst>
            <pc:docMk/>
            <pc:sldMk cId="1223737043" sldId="286"/>
            <ac:cxnSpMk id="174" creationId="{D1F79743-5899-C6CA-1FB8-559411461FCB}"/>
          </ac:cxnSpMkLst>
        </pc:cxnChg>
        <pc:cxnChg chg="add mod ord">
          <ac:chgData name="Sven Van de Velde" userId="00b08bc3e1e83696" providerId="LiveId" clId="{758DC8E9-8DBC-4AC2-B4C2-0B91AC9214ED}" dt="2022-10-30T09:42:52.057" v="2572" actId="1076"/>
          <ac:cxnSpMkLst>
            <pc:docMk/>
            <pc:sldMk cId="1223737043" sldId="286"/>
            <ac:cxnSpMk id="177" creationId="{1DAF7664-EEEE-11B5-9D53-9A8EBA1319F2}"/>
          </ac:cxnSpMkLst>
        </pc:cxnChg>
      </pc:sldChg>
      <pc:sldChg chg="addSp modSp add mod">
        <pc:chgData name="Sven Van de Velde" userId="00b08bc3e1e83696" providerId="LiveId" clId="{758DC8E9-8DBC-4AC2-B4C2-0B91AC9214ED}" dt="2022-10-30T09:44:01.804" v="2577" actId="11529"/>
        <pc:sldMkLst>
          <pc:docMk/>
          <pc:sldMk cId="3633715182" sldId="287"/>
        </pc:sldMkLst>
        <pc:cxnChg chg="add">
          <ac:chgData name="Sven Van de Velde" userId="00b08bc3e1e83696" providerId="LiveId" clId="{758DC8E9-8DBC-4AC2-B4C2-0B91AC9214ED}" dt="2022-10-30T09:44:01.804" v="2577" actId="11529"/>
          <ac:cxnSpMkLst>
            <pc:docMk/>
            <pc:sldMk cId="3633715182" sldId="287"/>
            <ac:cxnSpMk id="3" creationId="{FCD516E2-18C6-8FFF-DA24-06BD7AECB686}"/>
          </ac:cxnSpMkLst>
        </pc:cxnChg>
        <pc:cxnChg chg="mod">
          <ac:chgData name="Sven Van de Velde" userId="00b08bc3e1e83696" providerId="LiveId" clId="{758DC8E9-8DBC-4AC2-B4C2-0B91AC9214ED}" dt="2022-10-30T09:43:49.748" v="2576"/>
          <ac:cxnSpMkLst>
            <pc:docMk/>
            <pc:sldMk cId="3633715182" sldId="287"/>
            <ac:cxnSpMk id="177" creationId="{1DAF7664-EEEE-11B5-9D53-9A8EBA1319F2}"/>
          </ac:cxnSpMkLst>
        </pc:cxnChg>
      </pc:sldChg>
      <pc:sldChg chg="addSp delSp modSp add mod">
        <pc:chgData name="Sven Van de Velde" userId="00b08bc3e1e83696" providerId="LiveId" clId="{758DC8E9-8DBC-4AC2-B4C2-0B91AC9214ED}" dt="2022-10-30T09:45:30.198" v="2587" actId="1076"/>
        <pc:sldMkLst>
          <pc:docMk/>
          <pc:sldMk cId="4110455623" sldId="288"/>
        </pc:sldMkLst>
        <pc:spChg chg="mod">
          <ac:chgData name="Sven Van de Velde" userId="00b08bc3e1e83696" providerId="LiveId" clId="{758DC8E9-8DBC-4AC2-B4C2-0B91AC9214ED}" dt="2022-10-30T09:45:29.582" v="2586" actId="207"/>
          <ac:spMkLst>
            <pc:docMk/>
            <pc:sldMk cId="4110455623" sldId="288"/>
            <ac:spMk id="167" creationId="{F3A4D2AD-F01E-9296-A21C-817F3F1D5A4B}"/>
          </ac:spMkLst>
        </pc:spChg>
        <pc:spChg chg="mod">
          <ac:chgData name="Sven Van de Velde" userId="00b08bc3e1e83696" providerId="LiveId" clId="{758DC8E9-8DBC-4AC2-B4C2-0B91AC9214ED}" dt="2022-10-30T09:44:33.948" v="2579" actId="1076"/>
          <ac:spMkLst>
            <pc:docMk/>
            <pc:sldMk cId="4110455623" sldId="288"/>
            <ac:spMk id="181" creationId="{35EB4FB5-8A22-0ADC-55F5-0CCC94BCB1EF}"/>
          </ac:spMkLst>
        </pc:spChg>
        <pc:grpChg chg="mod">
          <ac:chgData name="Sven Van de Velde" userId="00b08bc3e1e83696" providerId="LiveId" clId="{758DC8E9-8DBC-4AC2-B4C2-0B91AC9214ED}" dt="2022-10-30T09:45:26.875" v="2585" actId="1076"/>
          <ac:grpSpMkLst>
            <pc:docMk/>
            <pc:sldMk cId="4110455623" sldId="288"/>
            <ac:grpSpMk id="189" creationId="{B9BDAC8C-F7B2-2168-4D85-730A1FD12E8C}"/>
          </ac:grpSpMkLst>
        </pc:grpChg>
        <pc:grpChg chg="mod">
          <ac:chgData name="Sven Van de Velde" userId="00b08bc3e1e83696" providerId="LiveId" clId="{758DC8E9-8DBC-4AC2-B4C2-0B91AC9214ED}" dt="2022-10-30T09:45:30.198" v="2587" actId="1076"/>
          <ac:grpSpMkLst>
            <pc:docMk/>
            <pc:sldMk cId="4110455623" sldId="288"/>
            <ac:grpSpMk id="190" creationId="{A278B683-71A7-4F4E-49A0-1D3817B4603B}"/>
          </ac:grpSpMkLst>
        </pc:grpChg>
        <pc:cxnChg chg="add del mod">
          <ac:chgData name="Sven Van de Velde" userId="00b08bc3e1e83696" providerId="LiveId" clId="{758DC8E9-8DBC-4AC2-B4C2-0B91AC9214ED}" dt="2022-10-30T09:45:30.198" v="2587" actId="1076"/>
          <ac:cxnSpMkLst>
            <pc:docMk/>
            <pc:sldMk cId="4110455623" sldId="288"/>
            <ac:cxnSpMk id="3" creationId="{FCD516E2-18C6-8FFF-DA24-06BD7AECB686}"/>
          </ac:cxnSpMkLst>
        </pc:cxnChg>
        <pc:cxnChg chg="mod">
          <ac:chgData name="Sven Van de Velde" userId="00b08bc3e1e83696" providerId="LiveId" clId="{758DC8E9-8DBC-4AC2-B4C2-0B91AC9214ED}" dt="2022-10-30T09:45:30.198" v="2587" actId="1076"/>
          <ac:cxnSpMkLst>
            <pc:docMk/>
            <pc:sldMk cId="4110455623" sldId="288"/>
            <ac:cxnSpMk id="177" creationId="{1DAF7664-EEEE-11B5-9D53-9A8EBA1319F2}"/>
          </ac:cxnSpMkLst>
        </pc:cxnChg>
      </pc:sldChg>
      <pc:sldChg chg="addSp delSp modSp add mod">
        <pc:chgData name="Sven Van de Velde" userId="00b08bc3e1e83696" providerId="LiveId" clId="{758DC8E9-8DBC-4AC2-B4C2-0B91AC9214ED}" dt="2022-11-12T19:53:38.146" v="5357" actId="20577"/>
        <pc:sldMkLst>
          <pc:docMk/>
          <pc:sldMk cId="1421359919" sldId="292"/>
        </pc:sldMkLst>
        <pc:spChg chg="add mod">
          <ac:chgData name="Sven Van de Velde" userId="00b08bc3e1e83696" providerId="LiveId" clId="{758DC8E9-8DBC-4AC2-B4C2-0B91AC9214ED}" dt="2022-11-10T07:00:25.641" v="5134" actId="14100"/>
          <ac:spMkLst>
            <pc:docMk/>
            <pc:sldMk cId="1421359919" sldId="292"/>
            <ac:spMk id="2" creationId="{1CA34B1E-5731-90FA-DBFD-2FE9F065FE08}"/>
          </ac:spMkLst>
        </pc:spChg>
        <pc:spChg chg="add mod">
          <ac:chgData name="Sven Van de Velde" userId="00b08bc3e1e83696" providerId="LiveId" clId="{758DC8E9-8DBC-4AC2-B4C2-0B91AC9214ED}" dt="2022-11-10T07:00:25.641" v="5134" actId="14100"/>
          <ac:spMkLst>
            <pc:docMk/>
            <pc:sldMk cId="1421359919" sldId="292"/>
            <ac:spMk id="3" creationId="{F0CE85E7-CF01-CB73-D10F-9B87F526534F}"/>
          </ac:spMkLst>
        </pc:spChg>
        <pc:spChg chg="add del mod">
          <ac:chgData name="Sven Van de Velde" userId="00b08bc3e1e83696" providerId="LiveId" clId="{758DC8E9-8DBC-4AC2-B4C2-0B91AC9214ED}" dt="2022-11-10T06:13:28.677" v="3530" actId="478"/>
          <ac:spMkLst>
            <pc:docMk/>
            <pc:sldMk cId="1421359919" sldId="292"/>
            <ac:spMk id="5" creationId="{69034760-A423-E675-403E-5C18A3226824}"/>
          </ac:spMkLst>
        </pc:spChg>
        <pc:spChg chg="add del mod">
          <ac:chgData name="Sven Van de Velde" userId="00b08bc3e1e83696" providerId="LiveId" clId="{758DC8E9-8DBC-4AC2-B4C2-0B91AC9214ED}" dt="2022-11-10T06:13:28.677" v="3530" actId="478"/>
          <ac:spMkLst>
            <pc:docMk/>
            <pc:sldMk cId="1421359919" sldId="292"/>
            <ac:spMk id="7" creationId="{C4F5B316-1E49-9651-C3FD-0B11FAA571D8}"/>
          </ac:spMkLst>
        </pc:spChg>
        <pc:spChg chg="add del mod">
          <ac:chgData name="Sven Van de Velde" userId="00b08bc3e1e83696" providerId="LiveId" clId="{758DC8E9-8DBC-4AC2-B4C2-0B91AC9214ED}" dt="2022-11-10T06:46:16.941" v="4504" actId="478"/>
          <ac:spMkLst>
            <pc:docMk/>
            <pc:sldMk cId="1421359919" sldId="292"/>
            <ac:spMk id="8" creationId="{E651B825-DA31-63B3-F29A-C4BA4655B28C}"/>
          </ac:spMkLst>
        </pc:spChg>
        <pc:spChg chg="mod">
          <ac:chgData name="Sven Van de Velde" userId="00b08bc3e1e83696" providerId="LiveId" clId="{758DC8E9-8DBC-4AC2-B4C2-0B91AC9214ED}" dt="2022-11-12T19:53:38.146" v="5357" actId="20577"/>
          <ac:spMkLst>
            <pc:docMk/>
            <pc:sldMk cId="1421359919" sldId="292"/>
            <ac:spMk id="9" creationId="{316D9F65-8341-C588-CED1-E06B100BAF5E}"/>
          </ac:spMkLst>
        </pc:spChg>
        <pc:spChg chg="add del mod">
          <ac:chgData name="Sven Van de Velde" userId="00b08bc3e1e83696" providerId="LiveId" clId="{758DC8E9-8DBC-4AC2-B4C2-0B91AC9214ED}" dt="2022-11-10T06:46:16.941" v="4504" actId="478"/>
          <ac:spMkLst>
            <pc:docMk/>
            <pc:sldMk cId="1421359919" sldId="292"/>
            <ac:spMk id="10" creationId="{8783F638-3D7F-B4BB-52AD-FACC1F4C5969}"/>
          </ac:spMkLst>
        </pc:spChg>
        <pc:spChg chg="add mod">
          <ac:chgData name="Sven Van de Velde" userId="00b08bc3e1e83696" providerId="LiveId" clId="{758DC8E9-8DBC-4AC2-B4C2-0B91AC9214ED}" dt="2022-11-10T06:58:17.051" v="4997" actId="113"/>
          <ac:spMkLst>
            <pc:docMk/>
            <pc:sldMk cId="1421359919" sldId="292"/>
            <ac:spMk id="11" creationId="{0A033B63-2756-2A7E-BF25-82BB5C572B43}"/>
          </ac:spMkLst>
        </pc:spChg>
        <pc:spChg chg="add mod">
          <ac:chgData name="Sven Van de Velde" userId="00b08bc3e1e83696" providerId="LiveId" clId="{758DC8E9-8DBC-4AC2-B4C2-0B91AC9214ED}" dt="2022-11-10T06:58:21.925" v="4998" actId="113"/>
          <ac:spMkLst>
            <pc:docMk/>
            <pc:sldMk cId="1421359919" sldId="292"/>
            <ac:spMk id="12" creationId="{39BA5726-5646-5D2A-FC22-4264DC297D58}"/>
          </ac:spMkLst>
        </pc:spChg>
        <pc:spChg chg="add del mod">
          <ac:chgData name="Sven Van de Velde" userId="00b08bc3e1e83696" providerId="LiveId" clId="{758DC8E9-8DBC-4AC2-B4C2-0B91AC9214ED}" dt="2022-11-10T06:50:27.142" v="4560" actId="478"/>
          <ac:spMkLst>
            <pc:docMk/>
            <pc:sldMk cId="1421359919" sldId="292"/>
            <ac:spMk id="13" creationId="{9EB1C1D5-01B4-2212-E072-CB7EAD7EFE4E}"/>
          </ac:spMkLst>
        </pc:spChg>
        <pc:spChg chg="del mod">
          <ac:chgData name="Sven Van de Velde" userId="00b08bc3e1e83696" providerId="LiveId" clId="{758DC8E9-8DBC-4AC2-B4C2-0B91AC9214ED}" dt="2022-11-10T06:13:20.668" v="3529" actId="478"/>
          <ac:spMkLst>
            <pc:docMk/>
            <pc:sldMk cId="1421359919" sldId="292"/>
            <ac:spMk id="14" creationId="{4FB0A02C-7EBB-C558-DB7A-F66170D603B6}"/>
          </ac:spMkLst>
        </pc:spChg>
        <pc:spChg chg="del mod">
          <ac:chgData name="Sven Van de Velde" userId="00b08bc3e1e83696" providerId="LiveId" clId="{758DC8E9-8DBC-4AC2-B4C2-0B91AC9214ED}" dt="2022-11-10T06:13:20.668" v="3529" actId="478"/>
          <ac:spMkLst>
            <pc:docMk/>
            <pc:sldMk cId="1421359919" sldId="292"/>
            <ac:spMk id="15" creationId="{4430FEFB-DF8C-FF31-69D1-F9A689588D11}"/>
          </ac:spMkLst>
        </pc:spChg>
        <pc:spChg chg="add del mod">
          <ac:chgData name="Sven Van de Velde" userId="00b08bc3e1e83696" providerId="LiveId" clId="{758DC8E9-8DBC-4AC2-B4C2-0B91AC9214ED}" dt="2022-11-10T06:51:52.587" v="4663" actId="478"/>
          <ac:spMkLst>
            <pc:docMk/>
            <pc:sldMk cId="1421359919" sldId="292"/>
            <ac:spMk id="17" creationId="{EC5CA500-BDEB-CDA2-CFC8-D3367046E556}"/>
          </ac:spMkLst>
        </pc:spChg>
        <pc:spChg chg="add mod">
          <ac:chgData name="Sven Van de Velde" userId="00b08bc3e1e83696" providerId="LiveId" clId="{758DC8E9-8DBC-4AC2-B4C2-0B91AC9214ED}" dt="2022-11-10T06:58:02.561" v="4996" actId="1036"/>
          <ac:spMkLst>
            <pc:docMk/>
            <pc:sldMk cId="1421359919" sldId="292"/>
            <ac:spMk id="18" creationId="{93739B80-D7D5-E7BE-ADAF-511D13902AF1}"/>
          </ac:spMkLst>
        </pc:spChg>
        <pc:spChg chg="add mod">
          <ac:chgData name="Sven Van de Velde" userId="00b08bc3e1e83696" providerId="LiveId" clId="{758DC8E9-8DBC-4AC2-B4C2-0B91AC9214ED}" dt="2022-11-10T06:58:02.561" v="4996" actId="1036"/>
          <ac:spMkLst>
            <pc:docMk/>
            <pc:sldMk cId="1421359919" sldId="292"/>
            <ac:spMk id="19" creationId="{D784C0E8-B320-3769-6353-EF7916E6AC14}"/>
          </ac:spMkLst>
        </pc:spChg>
      </pc:sldChg>
      <pc:sldChg chg="add del">
        <pc:chgData name="Sven Van de Velde" userId="00b08bc3e1e83696" providerId="LiveId" clId="{758DC8E9-8DBC-4AC2-B4C2-0B91AC9214ED}" dt="2022-11-12T19:04:49.727" v="5355" actId="47"/>
        <pc:sldMkLst>
          <pc:docMk/>
          <pc:sldMk cId="2369931724" sldId="293"/>
        </pc:sldMkLst>
      </pc:sldChg>
      <pc:sldChg chg="addSp modSp add mod">
        <pc:chgData name="Sven Van de Velde" userId="00b08bc3e1e83696" providerId="LiveId" clId="{758DC8E9-8DBC-4AC2-B4C2-0B91AC9214ED}" dt="2022-11-12T19:53:33.635" v="5356" actId="20577"/>
        <pc:sldMkLst>
          <pc:docMk/>
          <pc:sldMk cId="747800792" sldId="294"/>
        </pc:sldMkLst>
        <pc:spChg chg="mod">
          <ac:chgData name="Sven Van de Velde" userId="00b08bc3e1e83696" providerId="LiveId" clId="{758DC8E9-8DBC-4AC2-B4C2-0B91AC9214ED}" dt="2022-11-12T18:56:47.373" v="5308" actId="1076"/>
          <ac:spMkLst>
            <pc:docMk/>
            <pc:sldMk cId="747800792" sldId="294"/>
            <ac:spMk id="2" creationId="{1CA34B1E-5731-90FA-DBFD-2FE9F065FE08}"/>
          </ac:spMkLst>
        </pc:spChg>
        <pc:spChg chg="mod">
          <ac:chgData name="Sven Van de Velde" userId="00b08bc3e1e83696" providerId="LiveId" clId="{758DC8E9-8DBC-4AC2-B4C2-0B91AC9214ED}" dt="2022-11-12T18:58:41.348" v="5326" actId="21"/>
          <ac:spMkLst>
            <pc:docMk/>
            <pc:sldMk cId="747800792" sldId="294"/>
            <ac:spMk id="3" creationId="{F0CE85E7-CF01-CB73-D10F-9B87F526534F}"/>
          </ac:spMkLst>
        </pc:spChg>
        <pc:spChg chg="add mod">
          <ac:chgData name="Sven Van de Velde" userId="00b08bc3e1e83696" providerId="LiveId" clId="{758DC8E9-8DBC-4AC2-B4C2-0B91AC9214ED}" dt="2022-11-12T18:58:15.833" v="5321" actId="2085"/>
          <ac:spMkLst>
            <pc:docMk/>
            <pc:sldMk cId="747800792" sldId="294"/>
            <ac:spMk id="4" creationId="{5121EC91-65CC-E0C1-4500-08426C4B8D9B}"/>
          </ac:spMkLst>
        </pc:spChg>
        <pc:spChg chg="add mod">
          <ac:chgData name="Sven Van de Velde" userId="00b08bc3e1e83696" providerId="LiveId" clId="{758DC8E9-8DBC-4AC2-B4C2-0B91AC9214ED}" dt="2022-11-12T18:58:15.833" v="5321" actId="2085"/>
          <ac:spMkLst>
            <pc:docMk/>
            <pc:sldMk cId="747800792" sldId="294"/>
            <ac:spMk id="5" creationId="{7F7AE1C9-4153-94F4-AF3E-57644F5409F1}"/>
          </ac:spMkLst>
        </pc:spChg>
        <pc:spChg chg="add mod">
          <ac:chgData name="Sven Van de Velde" userId="00b08bc3e1e83696" providerId="LiveId" clId="{758DC8E9-8DBC-4AC2-B4C2-0B91AC9214ED}" dt="2022-11-12T19:04:17.762" v="5354" actId="20577"/>
          <ac:spMkLst>
            <pc:docMk/>
            <pc:sldMk cId="747800792" sldId="294"/>
            <ac:spMk id="6" creationId="{0FAF3257-8188-17A8-0141-E0E0C7759B61}"/>
          </ac:spMkLst>
        </pc:spChg>
        <pc:spChg chg="add mod">
          <ac:chgData name="Sven Van de Velde" userId="00b08bc3e1e83696" providerId="LiveId" clId="{758DC8E9-8DBC-4AC2-B4C2-0B91AC9214ED}" dt="2022-11-12T18:58:49.148" v="5329" actId="20577"/>
          <ac:spMkLst>
            <pc:docMk/>
            <pc:sldMk cId="747800792" sldId="294"/>
            <ac:spMk id="7" creationId="{338EBBE2-6892-C08B-5184-03F620288278}"/>
          </ac:spMkLst>
        </pc:spChg>
        <pc:spChg chg="mod">
          <ac:chgData name="Sven Van de Velde" userId="00b08bc3e1e83696" providerId="LiveId" clId="{758DC8E9-8DBC-4AC2-B4C2-0B91AC9214ED}" dt="2022-11-12T19:53:33.635" v="5356" actId="20577"/>
          <ac:spMkLst>
            <pc:docMk/>
            <pc:sldMk cId="747800792" sldId="294"/>
            <ac:spMk id="9" creationId="{316D9F65-8341-C588-CED1-E06B100BAF5E}"/>
          </ac:spMkLst>
        </pc:spChg>
      </pc:sldChg>
      <pc:sldMasterChg chg="setBg modSldLayout">
        <pc:chgData name="Sven Van de Velde" userId="00b08bc3e1e83696" providerId="LiveId" clId="{758DC8E9-8DBC-4AC2-B4C2-0B91AC9214ED}" dt="2022-10-30T07:16:30.553" v="562"/>
        <pc:sldMasterMkLst>
          <pc:docMk/>
          <pc:sldMasterMk cId="2028034949" sldId="2147483862"/>
        </pc:sldMasterMkLst>
        <pc:sldLayoutChg chg="setBg">
          <pc:chgData name="Sven Van de Velde" userId="00b08bc3e1e83696" providerId="LiveId" clId="{758DC8E9-8DBC-4AC2-B4C2-0B91AC9214ED}" dt="2022-10-30T07:16:04.880" v="561"/>
          <pc:sldLayoutMkLst>
            <pc:docMk/>
            <pc:sldMasterMk cId="2028034949" sldId="2147483862"/>
            <pc:sldLayoutMk cId="371635106" sldId="214748386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0354D-E986-4858-BFB7-F0809F7354B1}" type="doc">
      <dgm:prSet loTypeId="urn:microsoft.com/office/officeart/2018/5/layout/IconCircleLabelList" loCatId="icon" qsTypeId="urn:microsoft.com/office/officeart/2005/8/quickstyle/simple3" qsCatId="simple" csTypeId="urn:microsoft.com/office/officeart/2005/8/colors/colorful1" csCatId="colorful" phldr="1"/>
      <dgm:spPr/>
    </dgm:pt>
    <dgm:pt modelId="{7B2EDEF2-5178-4ED1-B59C-10EF7123B32B}">
      <dgm:prSet phldrT="[Tekst]" custT="1"/>
      <dgm:spPr/>
      <dgm:t>
        <a:bodyPr/>
        <a:lstStyle/>
        <a:p>
          <a:pPr>
            <a:lnSpc>
              <a:spcPct val="100000"/>
            </a:lnSpc>
            <a:defRPr cap="all"/>
          </a:pPr>
          <a:r>
            <a:rPr lang="nl-BE" sz="1200" dirty="0">
              <a:latin typeface="Commodore PET" panose="02000000000000000000" pitchFamily="2" charset="0"/>
            </a:rPr>
            <a:t>Jaren 40/50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pioniers van de eerste Computers</a:t>
          </a:r>
        </a:p>
      </dgm:t>
    </dgm:pt>
    <dgm:pt modelId="{AF7A1E7E-9BEB-4A70-9F0A-9DA3F09299F9}" type="parTrans" cxnId="{8D952651-2647-4F95-80D8-B81D1DE1BE02}">
      <dgm:prSet/>
      <dgm:spPr/>
      <dgm:t>
        <a:bodyPr/>
        <a:lstStyle/>
        <a:p>
          <a:endParaRPr lang="nl-BE" sz="1400">
            <a:latin typeface="Commodore PET" panose="02000000000000000000" pitchFamily="2" charset="0"/>
          </a:endParaRPr>
        </a:p>
      </dgm:t>
    </dgm:pt>
    <dgm:pt modelId="{1D13D024-E3FD-4C36-96E5-C978839119A2}" type="sibTrans" cxnId="{8D952651-2647-4F95-80D8-B81D1DE1BE02}">
      <dgm:prSet/>
      <dgm:spPr/>
      <dgm:t>
        <a:bodyPr/>
        <a:lstStyle/>
        <a:p>
          <a:pPr>
            <a:lnSpc>
              <a:spcPct val="100000"/>
            </a:lnSpc>
          </a:pPr>
          <a:endParaRPr lang="nl-BE" sz="1400">
            <a:latin typeface="Commodore PET" panose="02000000000000000000" pitchFamily="2" charset="0"/>
          </a:endParaRPr>
        </a:p>
      </dgm:t>
    </dgm:pt>
    <dgm:pt modelId="{FD6A16BF-D9BD-4ED3-B642-0626306BA9A1}">
      <dgm:prSet phldrT="[Tekst]" custT="1"/>
      <dgm:spPr/>
      <dgm:t>
        <a:bodyPr/>
        <a:lstStyle/>
        <a:p>
          <a:pPr>
            <a:lnSpc>
              <a:spcPct val="100000"/>
            </a:lnSpc>
            <a:defRPr cap="all"/>
          </a:pPr>
          <a:r>
            <a:rPr lang="nl-BE" sz="1200" dirty="0">
              <a:latin typeface="Commodore PET" panose="02000000000000000000" pitchFamily="2" charset="0"/>
            </a:rPr>
            <a:t>Jaren 50/60/70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mainframes</a:t>
          </a:r>
        </a:p>
      </dgm:t>
    </dgm:pt>
    <dgm:pt modelId="{8E60B8E0-18D4-4FD2-968C-3D168B486485}" type="parTrans" cxnId="{208CF719-D631-4E35-9BC6-0C64DC791C2E}">
      <dgm:prSet/>
      <dgm:spPr/>
      <dgm:t>
        <a:bodyPr/>
        <a:lstStyle/>
        <a:p>
          <a:endParaRPr lang="nl-BE" sz="1400">
            <a:latin typeface="Commodore PET" panose="02000000000000000000" pitchFamily="2" charset="0"/>
          </a:endParaRPr>
        </a:p>
      </dgm:t>
    </dgm:pt>
    <dgm:pt modelId="{CE2C39EB-1161-4627-8C00-6F7493904494}" type="sibTrans" cxnId="{208CF719-D631-4E35-9BC6-0C64DC791C2E}">
      <dgm:prSet/>
      <dgm:spPr/>
      <dgm:t>
        <a:bodyPr/>
        <a:lstStyle/>
        <a:p>
          <a:pPr>
            <a:lnSpc>
              <a:spcPct val="100000"/>
            </a:lnSpc>
          </a:pPr>
          <a:endParaRPr lang="nl-BE" sz="1400">
            <a:latin typeface="Commodore PET" panose="02000000000000000000" pitchFamily="2" charset="0"/>
          </a:endParaRPr>
        </a:p>
      </dgm:t>
    </dgm:pt>
    <dgm:pt modelId="{9E2C33D9-D03A-4C29-85DE-23DD1C856579}">
      <dgm:prSet phldrT="[Tekst]" custT="1"/>
      <dgm:spPr/>
      <dgm:t>
        <a:bodyPr/>
        <a:lstStyle/>
        <a:p>
          <a:pPr>
            <a:lnSpc>
              <a:spcPct val="100000"/>
            </a:lnSpc>
            <a:defRPr cap="all"/>
          </a:pPr>
          <a:r>
            <a:rPr lang="nl-BE" sz="1200" dirty="0">
              <a:latin typeface="Commodore PET" panose="02000000000000000000" pitchFamily="2" charset="0"/>
            </a:rPr>
            <a:t>Jaren 70/80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verkleining en de 8-bit Home Computer</a:t>
          </a:r>
        </a:p>
      </dgm:t>
    </dgm:pt>
    <dgm:pt modelId="{2DD8BE5B-9512-4EAE-8BBF-369CB9770174}" type="parTrans" cxnId="{8D9462C1-FB9D-4D79-A039-5717F4BED995}">
      <dgm:prSet/>
      <dgm:spPr/>
      <dgm:t>
        <a:bodyPr/>
        <a:lstStyle/>
        <a:p>
          <a:endParaRPr lang="nl-BE" sz="1400">
            <a:latin typeface="Commodore PET" panose="02000000000000000000" pitchFamily="2" charset="0"/>
          </a:endParaRPr>
        </a:p>
      </dgm:t>
    </dgm:pt>
    <dgm:pt modelId="{DF3667C5-66CB-40F6-975C-4901D0A787B5}" type="sibTrans" cxnId="{8D9462C1-FB9D-4D79-A039-5717F4BED995}">
      <dgm:prSet/>
      <dgm:spPr/>
      <dgm:t>
        <a:bodyPr/>
        <a:lstStyle/>
        <a:p>
          <a:pPr>
            <a:lnSpc>
              <a:spcPct val="100000"/>
            </a:lnSpc>
          </a:pPr>
          <a:endParaRPr lang="nl-BE" sz="1400">
            <a:latin typeface="Commodore PET" panose="02000000000000000000" pitchFamily="2" charset="0"/>
          </a:endParaRPr>
        </a:p>
      </dgm:t>
    </dgm:pt>
    <dgm:pt modelId="{3E0079C1-18EF-4899-9647-F7B1053D4741}">
      <dgm:prSet phldrT="[Tekst]" custT="1"/>
      <dgm:spPr/>
      <dgm:t>
        <a:bodyPr/>
        <a:lstStyle/>
        <a:p>
          <a:pPr>
            <a:lnSpc>
              <a:spcPct val="100000"/>
            </a:lnSpc>
            <a:defRPr cap="all"/>
          </a:pPr>
          <a:r>
            <a:rPr lang="nl-BE" sz="1200" dirty="0">
              <a:latin typeface="Commodore PET" panose="02000000000000000000" pitchFamily="2" charset="0"/>
            </a:rPr>
            <a:t>Jaren 80/90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desktop pc en laptops</a:t>
          </a:r>
        </a:p>
      </dgm:t>
    </dgm:pt>
    <dgm:pt modelId="{7D0724CA-FD12-4555-9373-D362126836DA}" type="parTrans" cxnId="{FFD51579-528E-4D77-B560-8CA3AA8B3DD1}">
      <dgm:prSet/>
      <dgm:spPr/>
      <dgm:t>
        <a:bodyPr/>
        <a:lstStyle/>
        <a:p>
          <a:endParaRPr lang="nl-BE" sz="1400">
            <a:latin typeface="Commodore PET" panose="02000000000000000000" pitchFamily="2" charset="0"/>
          </a:endParaRPr>
        </a:p>
      </dgm:t>
    </dgm:pt>
    <dgm:pt modelId="{D654D540-B6CF-4B74-B8E8-AA0A997E8FB6}" type="sibTrans" cxnId="{FFD51579-528E-4D77-B560-8CA3AA8B3DD1}">
      <dgm:prSet/>
      <dgm:spPr/>
      <dgm:t>
        <a:bodyPr/>
        <a:lstStyle/>
        <a:p>
          <a:pPr>
            <a:lnSpc>
              <a:spcPct val="100000"/>
            </a:lnSpc>
          </a:pPr>
          <a:endParaRPr lang="nl-BE" sz="1400">
            <a:latin typeface="Commodore PET" panose="02000000000000000000" pitchFamily="2" charset="0"/>
          </a:endParaRPr>
        </a:p>
      </dgm:t>
    </dgm:pt>
    <dgm:pt modelId="{0AF008E6-FB96-4952-8B1A-20868B27A6BD}">
      <dgm:prSet phldrT="[Tekst]" custT="1"/>
      <dgm:spPr/>
      <dgm:t>
        <a:bodyPr/>
        <a:lstStyle/>
        <a:p>
          <a:pPr>
            <a:lnSpc>
              <a:spcPct val="100000"/>
            </a:lnSpc>
            <a:defRPr cap="all"/>
          </a:pPr>
          <a:r>
            <a:rPr lang="nl-BE" sz="1200" dirty="0">
              <a:latin typeface="Commodore PET" panose="02000000000000000000" pitchFamily="2" charset="0"/>
            </a:rPr>
            <a:t>Jaren 90/nu</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computers in ons dagelijks gebruik</a:t>
          </a:r>
        </a:p>
      </dgm:t>
    </dgm:pt>
    <dgm:pt modelId="{F98BB6CA-74DE-413F-A92E-7BEB99B1CD75}" type="parTrans" cxnId="{BF8EB42F-3941-4283-85FD-1787EB88B276}">
      <dgm:prSet/>
      <dgm:spPr/>
      <dgm:t>
        <a:bodyPr/>
        <a:lstStyle/>
        <a:p>
          <a:endParaRPr lang="nl-BE" sz="1400">
            <a:latin typeface="Commodore PET" panose="02000000000000000000" pitchFamily="2" charset="0"/>
          </a:endParaRPr>
        </a:p>
      </dgm:t>
    </dgm:pt>
    <dgm:pt modelId="{52124926-BAAD-461C-B924-E079FE286B66}" type="sibTrans" cxnId="{BF8EB42F-3941-4283-85FD-1787EB88B276}">
      <dgm:prSet/>
      <dgm:spPr/>
      <dgm:t>
        <a:bodyPr/>
        <a:lstStyle/>
        <a:p>
          <a:pPr>
            <a:lnSpc>
              <a:spcPct val="100000"/>
            </a:lnSpc>
          </a:pPr>
          <a:endParaRPr lang="nl-BE" sz="1400">
            <a:latin typeface="Commodore PET" panose="02000000000000000000" pitchFamily="2" charset="0"/>
          </a:endParaRPr>
        </a:p>
      </dgm:t>
    </dgm:pt>
    <dgm:pt modelId="{9C7B35B6-CEE8-4B92-B092-B2D11A437AAC}">
      <dgm:prSet phldrT="[Tekst]" custT="1"/>
      <dgm:spPr/>
      <dgm:t>
        <a:bodyPr/>
        <a:lstStyle/>
        <a:p>
          <a:pPr>
            <a:lnSpc>
              <a:spcPct val="100000"/>
            </a:lnSpc>
            <a:defRPr cap="all"/>
          </a:pPr>
          <a:r>
            <a:rPr lang="nl-BE" sz="1200" dirty="0">
              <a:latin typeface="Commodore PET" panose="02000000000000000000" pitchFamily="2" charset="0"/>
            </a:rPr>
            <a:t>De toekomst</a:t>
          </a:r>
          <a:endParaRPr lang="nl-BE" sz="1100" dirty="0">
            <a:latin typeface="Commodore PET" panose="02000000000000000000" pitchFamily="2" charset="0"/>
          </a:endParaRPr>
        </a:p>
        <a:p>
          <a:pPr>
            <a:lnSpc>
              <a:spcPct val="100000"/>
            </a:lnSpc>
            <a:defRPr cap="all"/>
          </a:pPr>
          <a:endParaRPr lang="nl-BE" sz="1000" dirty="0">
            <a:latin typeface="Commodore PET" panose="02000000000000000000" pitchFamily="2" charset="0"/>
          </a:endParaRPr>
        </a:p>
        <a:p>
          <a:pPr>
            <a:lnSpc>
              <a:spcPct val="100000"/>
            </a:lnSpc>
            <a:defRPr cap="all"/>
          </a:pPr>
          <a:r>
            <a:rPr lang="nl-BE" sz="1000" dirty="0">
              <a:latin typeface="Commodore PET" panose="02000000000000000000" pitchFamily="2" charset="0"/>
            </a:rPr>
            <a:t>Opportuniteit en </a:t>
          </a:r>
          <a:r>
            <a:rPr lang="nl-BE" sz="1000" dirty="0" err="1">
              <a:latin typeface="Commodore PET" panose="02000000000000000000" pitchFamily="2" charset="0"/>
            </a:rPr>
            <a:t>gevaAR</a:t>
          </a:r>
          <a:endParaRPr lang="nl-BE" sz="1000" dirty="0">
            <a:latin typeface="Commodore PET" panose="02000000000000000000" pitchFamily="2" charset="0"/>
          </a:endParaRPr>
        </a:p>
      </dgm:t>
    </dgm:pt>
    <dgm:pt modelId="{DEBB0C26-9984-43EA-AA19-72910A6E638F}" type="parTrans" cxnId="{6D33BCF8-E6DC-460F-B0DA-EA2BF5D71810}">
      <dgm:prSet/>
      <dgm:spPr/>
      <dgm:t>
        <a:bodyPr/>
        <a:lstStyle/>
        <a:p>
          <a:endParaRPr lang="nl-BE" sz="1400">
            <a:latin typeface="Commodore PET" panose="02000000000000000000" pitchFamily="2" charset="0"/>
          </a:endParaRPr>
        </a:p>
      </dgm:t>
    </dgm:pt>
    <dgm:pt modelId="{743A4566-9DFF-412F-B48C-5587E5EC7267}" type="sibTrans" cxnId="{6D33BCF8-E6DC-460F-B0DA-EA2BF5D71810}">
      <dgm:prSet/>
      <dgm:spPr/>
      <dgm:t>
        <a:bodyPr/>
        <a:lstStyle/>
        <a:p>
          <a:endParaRPr lang="nl-BE" sz="1400">
            <a:latin typeface="Commodore PET" panose="02000000000000000000" pitchFamily="2" charset="0"/>
          </a:endParaRPr>
        </a:p>
      </dgm:t>
    </dgm:pt>
    <dgm:pt modelId="{59A0801F-D93F-4751-AF8C-ECA5AC7551B2}" type="pres">
      <dgm:prSet presAssocID="{FDC0354D-E986-4858-BFB7-F0809F7354B1}" presName="root" presStyleCnt="0">
        <dgm:presLayoutVars>
          <dgm:dir/>
          <dgm:resizeHandles val="exact"/>
        </dgm:presLayoutVars>
      </dgm:prSet>
      <dgm:spPr/>
    </dgm:pt>
    <dgm:pt modelId="{E71777EE-4792-44C6-B6C0-0BDB18829655}" type="pres">
      <dgm:prSet presAssocID="{7B2EDEF2-5178-4ED1-B59C-10EF7123B32B}" presName="compNode" presStyleCnt="0"/>
      <dgm:spPr/>
    </dgm:pt>
    <dgm:pt modelId="{182FFFAF-A310-40D3-951B-30AB6CF1A378}" type="pres">
      <dgm:prSet presAssocID="{7B2EDEF2-5178-4ED1-B59C-10EF7123B32B}" presName="iconBgRect" presStyleLbl="bgShp" presStyleIdx="0" presStyleCnt="6" custScaleX="90910" custScaleY="90910"/>
      <dgm:spPr/>
    </dgm:pt>
    <dgm:pt modelId="{415D899F-E5C9-4A41-919F-036277A083C3}" type="pres">
      <dgm:prSet presAssocID="{7B2EDEF2-5178-4ED1-B59C-10EF7123B32B}" presName="iconRect" presStyleLbl="node1" presStyleIdx="0" presStyleCnt="6" custScaleX="125372" custScaleY="12645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scene3d>
          <a:camera prst="orthographicFront"/>
          <a:lightRig rig="flat" dir="t"/>
        </a:scene3d>
      </dgm:spPr>
      <dgm:extLst>
        <a:ext uri="{E40237B7-FDA0-4F09-8148-C483321AD2D9}">
          <dgm14:cNvPr xmlns:dgm14="http://schemas.microsoft.com/office/drawing/2010/diagram" id="0" name="" descr="Telraam met effen opvulling"/>
        </a:ext>
      </dgm:extLst>
    </dgm:pt>
    <dgm:pt modelId="{273B5097-ED6D-41B4-BF45-17062C0D3F8E}" type="pres">
      <dgm:prSet presAssocID="{7B2EDEF2-5178-4ED1-B59C-10EF7123B32B}" presName="spaceRect" presStyleCnt="0"/>
      <dgm:spPr/>
    </dgm:pt>
    <dgm:pt modelId="{3B6F4D24-D49D-4B79-9FA1-A1CF1ABA489B}" type="pres">
      <dgm:prSet presAssocID="{7B2EDEF2-5178-4ED1-B59C-10EF7123B32B}" presName="textRect" presStyleLbl="revTx" presStyleIdx="0" presStyleCnt="6" custScaleX="100000" custScaleY="100000">
        <dgm:presLayoutVars>
          <dgm:chMax val="1"/>
          <dgm:chPref val="1"/>
        </dgm:presLayoutVars>
      </dgm:prSet>
      <dgm:spPr/>
    </dgm:pt>
    <dgm:pt modelId="{E1AC1B59-AA24-4058-887B-6F03C99E80CC}" type="pres">
      <dgm:prSet presAssocID="{1D13D024-E3FD-4C36-96E5-C978839119A2}" presName="sibTrans" presStyleCnt="0"/>
      <dgm:spPr/>
    </dgm:pt>
    <dgm:pt modelId="{8D02C4DA-186B-4645-B99D-166C1556A9ED}" type="pres">
      <dgm:prSet presAssocID="{FD6A16BF-D9BD-4ED3-B642-0626306BA9A1}" presName="compNode" presStyleCnt="0"/>
      <dgm:spPr/>
    </dgm:pt>
    <dgm:pt modelId="{0642B1E2-A059-4F5C-932D-D7DBB885DD8D}" type="pres">
      <dgm:prSet presAssocID="{FD6A16BF-D9BD-4ED3-B642-0626306BA9A1}" presName="iconBgRect" presStyleLbl="bgShp" presStyleIdx="1" presStyleCnt="6" custScaleX="90910" custScaleY="90910"/>
      <dgm:spPr/>
    </dgm:pt>
    <dgm:pt modelId="{412D63A6-D203-4FD0-A3E2-455D568E9A15}" type="pres">
      <dgm:prSet presAssocID="{FD6A16BF-D9BD-4ED3-B642-0626306BA9A1}" presName="iconRect" presStyleLbl="node1" presStyleIdx="1" presStyleCnt="6" custScaleX="114960" custScaleY="11208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dgm:spPr>
      <dgm:extLst>
        <a:ext uri="{E40237B7-FDA0-4F09-8148-C483321AD2D9}">
          <dgm14:cNvPr xmlns:dgm14="http://schemas.microsoft.com/office/drawing/2010/diagram" id="0" name="" descr="Filmspoel met effen opvulling"/>
        </a:ext>
      </dgm:extLst>
    </dgm:pt>
    <dgm:pt modelId="{121EC784-3784-4243-87EE-879483F3E475}" type="pres">
      <dgm:prSet presAssocID="{FD6A16BF-D9BD-4ED3-B642-0626306BA9A1}" presName="spaceRect" presStyleCnt="0"/>
      <dgm:spPr/>
    </dgm:pt>
    <dgm:pt modelId="{5A8205BF-D528-45C7-AC4C-12FE09214CB4}" type="pres">
      <dgm:prSet presAssocID="{FD6A16BF-D9BD-4ED3-B642-0626306BA9A1}" presName="textRect" presStyleLbl="revTx" presStyleIdx="1" presStyleCnt="6" custScaleX="100000" custScaleY="100000">
        <dgm:presLayoutVars>
          <dgm:chMax val="1"/>
          <dgm:chPref val="1"/>
        </dgm:presLayoutVars>
      </dgm:prSet>
      <dgm:spPr/>
    </dgm:pt>
    <dgm:pt modelId="{82900BBF-92C5-4EBD-A619-AD723432C228}" type="pres">
      <dgm:prSet presAssocID="{CE2C39EB-1161-4627-8C00-6F7493904494}" presName="sibTrans" presStyleCnt="0"/>
      <dgm:spPr/>
    </dgm:pt>
    <dgm:pt modelId="{EDC4802F-E419-40EB-A34D-A0208B620E85}" type="pres">
      <dgm:prSet presAssocID="{9E2C33D9-D03A-4C29-85DE-23DD1C856579}" presName="compNode" presStyleCnt="0"/>
      <dgm:spPr/>
    </dgm:pt>
    <dgm:pt modelId="{B446D1A8-FED4-4141-9276-49B683C2E485}" type="pres">
      <dgm:prSet presAssocID="{9E2C33D9-D03A-4C29-85DE-23DD1C856579}" presName="iconBgRect" presStyleLbl="bgShp" presStyleIdx="2" presStyleCnt="6" custScaleX="90910" custScaleY="90910"/>
      <dgm:spPr/>
    </dgm:pt>
    <dgm:pt modelId="{E34F684F-5A1E-4617-8C88-A900B3B7B499}" type="pres">
      <dgm:prSet presAssocID="{9E2C33D9-D03A-4C29-85DE-23DD1C856579}" presName="iconRect" presStyleLbl="node1" presStyleIdx="2" presStyleCnt="6" custScaleX="147657" custScaleY="14154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dgm:spPr>
      <dgm:extLst>
        <a:ext uri="{E40237B7-FDA0-4F09-8148-C483321AD2D9}">
          <dgm14:cNvPr xmlns:dgm14="http://schemas.microsoft.com/office/drawing/2010/diagram" id="0" name="" descr="Processor met effen opvulling"/>
        </a:ext>
      </dgm:extLst>
    </dgm:pt>
    <dgm:pt modelId="{404F14C1-5978-4DE6-A345-7EBFEE50DFEC}" type="pres">
      <dgm:prSet presAssocID="{9E2C33D9-D03A-4C29-85DE-23DD1C856579}" presName="spaceRect" presStyleCnt="0"/>
      <dgm:spPr/>
    </dgm:pt>
    <dgm:pt modelId="{76FAE216-B344-4F9C-A7C2-470B6DF43F25}" type="pres">
      <dgm:prSet presAssocID="{9E2C33D9-D03A-4C29-85DE-23DD1C856579}" presName="textRect" presStyleLbl="revTx" presStyleIdx="2" presStyleCnt="6" custScaleX="100000" custScaleY="100000">
        <dgm:presLayoutVars>
          <dgm:chMax val="1"/>
          <dgm:chPref val="1"/>
        </dgm:presLayoutVars>
      </dgm:prSet>
      <dgm:spPr/>
    </dgm:pt>
    <dgm:pt modelId="{E36CB9A8-6DA6-4790-AA82-0A23BCDAA829}" type="pres">
      <dgm:prSet presAssocID="{DF3667C5-66CB-40F6-975C-4901D0A787B5}" presName="sibTrans" presStyleCnt="0"/>
      <dgm:spPr/>
    </dgm:pt>
    <dgm:pt modelId="{3D083119-F3CC-42D6-9F2E-F4A394BC3E20}" type="pres">
      <dgm:prSet presAssocID="{3E0079C1-18EF-4899-9647-F7B1053D4741}" presName="compNode" presStyleCnt="0"/>
      <dgm:spPr/>
    </dgm:pt>
    <dgm:pt modelId="{B87DA72B-BA7E-43EE-A1DB-3F595DB86344}" type="pres">
      <dgm:prSet presAssocID="{3E0079C1-18EF-4899-9647-F7B1053D4741}" presName="iconBgRect" presStyleLbl="bgShp" presStyleIdx="3" presStyleCnt="6" custScaleX="90910" custScaleY="90910"/>
      <dgm:spPr/>
    </dgm:pt>
    <dgm:pt modelId="{6EDAEDE8-AE3B-46ED-B6B0-94609AE9E44D}" type="pres">
      <dgm:prSet presAssocID="{3E0079C1-18EF-4899-9647-F7B1053D4741}" presName="iconRect" presStyleLbl="node1" presStyleIdx="3" presStyleCnt="6" custScaleX="125372" custScaleY="12798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dgm:spPr>
      <dgm:extLst>
        <a:ext uri="{E40237B7-FDA0-4F09-8148-C483321AD2D9}">
          <dgm14:cNvPr xmlns:dgm14="http://schemas.microsoft.com/office/drawing/2010/diagram" id="0" name="" descr="Computer met effen opvulling"/>
        </a:ext>
      </dgm:extLst>
    </dgm:pt>
    <dgm:pt modelId="{BD35300A-9566-4CD2-B2BA-543ABFA20FED}" type="pres">
      <dgm:prSet presAssocID="{3E0079C1-18EF-4899-9647-F7B1053D4741}" presName="spaceRect" presStyleCnt="0"/>
      <dgm:spPr/>
    </dgm:pt>
    <dgm:pt modelId="{85E1946F-52D5-4867-B994-9E20F5CD4B33}" type="pres">
      <dgm:prSet presAssocID="{3E0079C1-18EF-4899-9647-F7B1053D4741}" presName="textRect" presStyleLbl="revTx" presStyleIdx="3" presStyleCnt="6" custScaleX="100000" custScaleY="100000">
        <dgm:presLayoutVars>
          <dgm:chMax val="1"/>
          <dgm:chPref val="1"/>
        </dgm:presLayoutVars>
      </dgm:prSet>
      <dgm:spPr/>
    </dgm:pt>
    <dgm:pt modelId="{F25910E7-04DB-4B5A-840D-DD2F683C93B0}" type="pres">
      <dgm:prSet presAssocID="{D654D540-B6CF-4B74-B8E8-AA0A997E8FB6}" presName="sibTrans" presStyleCnt="0"/>
      <dgm:spPr/>
    </dgm:pt>
    <dgm:pt modelId="{471CA3ED-C96F-46EF-8060-34FF22F17788}" type="pres">
      <dgm:prSet presAssocID="{0AF008E6-FB96-4952-8B1A-20868B27A6BD}" presName="compNode" presStyleCnt="0"/>
      <dgm:spPr/>
    </dgm:pt>
    <dgm:pt modelId="{0C9D757F-6C53-4D35-BA7D-532673B9B7B5}" type="pres">
      <dgm:prSet presAssocID="{0AF008E6-FB96-4952-8B1A-20868B27A6BD}" presName="iconBgRect" presStyleLbl="bgShp" presStyleIdx="4" presStyleCnt="6" custScaleX="90910" custScaleY="90910"/>
      <dgm:spPr/>
    </dgm:pt>
    <dgm:pt modelId="{407C7B0D-6A02-432D-9179-FA8B258DA54B}" type="pres">
      <dgm:prSet presAssocID="{0AF008E6-FB96-4952-8B1A-20868B27A6BD}" presName="iconRect" presStyleLbl="node1" presStyleIdx="4" presStyleCnt="6" custScaleX="129330" custScaleY="12798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dgm:spPr>
      <dgm:extLst>
        <a:ext uri="{E40237B7-FDA0-4F09-8148-C483321AD2D9}">
          <dgm14:cNvPr xmlns:dgm14="http://schemas.microsoft.com/office/drawing/2010/diagram" id="0" name="" descr="Smartphone met effen opvulling"/>
        </a:ext>
      </dgm:extLst>
    </dgm:pt>
    <dgm:pt modelId="{977F4AA8-36CC-4337-86A9-B262956DFD79}" type="pres">
      <dgm:prSet presAssocID="{0AF008E6-FB96-4952-8B1A-20868B27A6BD}" presName="spaceRect" presStyleCnt="0"/>
      <dgm:spPr/>
    </dgm:pt>
    <dgm:pt modelId="{BB28BD45-5164-4E51-B174-0D48E8457CCE}" type="pres">
      <dgm:prSet presAssocID="{0AF008E6-FB96-4952-8B1A-20868B27A6BD}" presName="textRect" presStyleLbl="revTx" presStyleIdx="4" presStyleCnt="6" custScaleX="100000" custScaleY="100000">
        <dgm:presLayoutVars>
          <dgm:chMax val="1"/>
          <dgm:chPref val="1"/>
        </dgm:presLayoutVars>
      </dgm:prSet>
      <dgm:spPr/>
    </dgm:pt>
    <dgm:pt modelId="{7AFF5D38-97B1-47A5-A034-9BE23BC2D0D4}" type="pres">
      <dgm:prSet presAssocID="{52124926-BAAD-461C-B924-E079FE286B66}" presName="sibTrans" presStyleCnt="0"/>
      <dgm:spPr/>
    </dgm:pt>
    <dgm:pt modelId="{38F4B596-FECA-45AD-AB7B-7AD5E205B7D0}" type="pres">
      <dgm:prSet presAssocID="{9C7B35B6-CEE8-4B92-B092-B2D11A437AAC}" presName="compNode" presStyleCnt="0"/>
      <dgm:spPr/>
    </dgm:pt>
    <dgm:pt modelId="{5D237E38-F946-43AB-8943-1FFADCAC208D}" type="pres">
      <dgm:prSet presAssocID="{9C7B35B6-CEE8-4B92-B092-B2D11A437AAC}" presName="iconBgRect" presStyleLbl="bgShp" presStyleIdx="5" presStyleCnt="6" custScaleX="90910" custScaleY="90910"/>
      <dgm:spPr/>
    </dgm:pt>
    <dgm:pt modelId="{A850BD7F-FF08-4A0F-A6FA-B27858659662}" type="pres">
      <dgm:prSet presAssocID="{9C7B35B6-CEE8-4B92-B092-B2D11A437AAC}" presName="iconRect" presStyleLbl="node1" presStyleIdx="5" presStyleCnt="6" custScaleX="147657" custScaleY="14235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dgm:spPr>
      <dgm:extLst>
        <a:ext uri="{E40237B7-FDA0-4F09-8148-C483321AD2D9}">
          <dgm14:cNvPr xmlns:dgm14="http://schemas.microsoft.com/office/drawing/2010/diagram" id="0" name="" descr="Head with Gears"/>
        </a:ext>
      </dgm:extLst>
    </dgm:pt>
    <dgm:pt modelId="{1909199B-990F-4FC8-AD24-816DABD123BB}" type="pres">
      <dgm:prSet presAssocID="{9C7B35B6-CEE8-4B92-B092-B2D11A437AAC}" presName="spaceRect" presStyleCnt="0"/>
      <dgm:spPr/>
    </dgm:pt>
    <dgm:pt modelId="{19111AD4-F601-40A9-9760-18E2BD050355}" type="pres">
      <dgm:prSet presAssocID="{9C7B35B6-CEE8-4B92-B092-B2D11A437AAC}" presName="textRect" presStyleLbl="revTx" presStyleIdx="5" presStyleCnt="6" custScaleX="100000" custScaleY="100000">
        <dgm:presLayoutVars>
          <dgm:chMax val="1"/>
          <dgm:chPref val="1"/>
        </dgm:presLayoutVars>
      </dgm:prSet>
      <dgm:spPr/>
    </dgm:pt>
  </dgm:ptLst>
  <dgm:cxnLst>
    <dgm:cxn modelId="{208CF719-D631-4E35-9BC6-0C64DC791C2E}" srcId="{FDC0354D-E986-4858-BFB7-F0809F7354B1}" destId="{FD6A16BF-D9BD-4ED3-B642-0626306BA9A1}" srcOrd="1" destOrd="0" parTransId="{8E60B8E0-18D4-4FD2-968C-3D168B486485}" sibTransId="{CE2C39EB-1161-4627-8C00-6F7493904494}"/>
    <dgm:cxn modelId="{34E77B22-9D51-41CC-A2BB-C8E94EC6A53A}" type="presOf" srcId="{3E0079C1-18EF-4899-9647-F7B1053D4741}" destId="{85E1946F-52D5-4867-B994-9E20F5CD4B33}" srcOrd="0" destOrd="0" presId="urn:microsoft.com/office/officeart/2018/5/layout/IconCircleLabelList"/>
    <dgm:cxn modelId="{BF8EB42F-3941-4283-85FD-1787EB88B276}" srcId="{FDC0354D-E986-4858-BFB7-F0809F7354B1}" destId="{0AF008E6-FB96-4952-8B1A-20868B27A6BD}" srcOrd="4" destOrd="0" parTransId="{F98BB6CA-74DE-413F-A92E-7BEB99B1CD75}" sibTransId="{52124926-BAAD-461C-B924-E079FE286B66}"/>
    <dgm:cxn modelId="{1D41C843-9150-4C19-953D-814A92C42249}" type="presOf" srcId="{FDC0354D-E986-4858-BFB7-F0809F7354B1}" destId="{59A0801F-D93F-4751-AF8C-ECA5AC7551B2}" srcOrd="0" destOrd="0" presId="urn:microsoft.com/office/officeart/2018/5/layout/IconCircleLabelList"/>
    <dgm:cxn modelId="{5DCC8B46-BFDC-42FF-95CC-2EAC0636556F}" type="presOf" srcId="{0AF008E6-FB96-4952-8B1A-20868B27A6BD}" destId="{BB28BD45-5164-4E51-B174-0D48E8457CCE}" srcOrd="0" destOrd="0" presId="urn:microsoft.com/office/officeart/2018/5/layout/IconCircleLabelList"/>
    <dgm:cxn modelId="{23D9714C-32BC-44E1-B6AC-4074068F8EE6}" type="presOf" srcId="{7B2EDEF2-5178-4ED1-B59C-10EF7123B32B}" destId="{3B6F4D24-D49D-4B79-9FA1-A1CF1ABA489B}" srcOrd="0" destOrd="0" presId="urn:microsoft.com/office/officeart/2018/5/layout/IconCircleLabelList"/>
    <dgm:cxn modelId="{8D952651-2647-4F95-80D8-B81D1DE1BE02}" srcId="{FDC0354D-E986-4858-BFB7-F0809F7354B1}" destId="{7B2EDEF2-5178-4ED1-B59C-10EF7123B32B}" srcOrd="0" destOrd="0" parTransId="{AF7A1E7E-9BEB-4A70-9F0A-9DA3F09299F9}" sibTransId="{1D13D024-E3FD-4C36-96E5-C978839119A2}"/>
    <dgm:cxn modelId="{FFD51579-528E-4D77-B560-8CA3AA8B3DD1}" srcId="{FDC0354D-E986-4858-BFB7-F0809F7354B1}" destId="{3E0079C1-18EF-4899-9647-F7B1053D4741}" srcOrd="3" destOrd="0" parTransId="{7D0724CA-FD12-4555-9373-D362126836DA}" sibTransId="{D654D540-B6CF-4B74-B8E8-AA0A997E8FB6}"/>
    <dgm:cxn modelId="{39DF16A8-CC34-4BA4-953C-59D02BF77D2D}" type="presOf" srcId="{FD6A16BF-D9BD-4ED3-B642-0626306BA9A1}" destId="{5A8205BF-D528-45C7-AC4C-12FE09214CB4}" srcOrd="0" destOrd="0" presId="urn:microsoft.com/office/officeart/2018/5/layout/IconCircleLabelList"/>
    <dgm:cxn modelId="{05054AAD-7A86-4C8B-929D-62C31199166D}" type="presOf" srcId="{9C7B35B6-CEE8-4B92-B092-B2D11A437AAC}" destId="{19111AD4-F601-40A9-9760-18E2BD050355}" srcOrd="0" destOrd="0" presId="urn:microsoft.com/office/officeart/2018/5/layout/IconCircleLabelList"/>
    <dgm:cxn modelId="{8D9462C1-FB9D-4D79-A039-5717F4BED995}" srcId="{FDC0354D-E986-4858-BFB7-F0809F7354B1}" destId="{9E2C33D9-D03A-4C29-85DE-23DD1C856579}" srcOrd="2" destOrd="0" parTransId="{2DD8BE5B-9512-4EAE-8BBF-369CB9770174}" sibTransId="{DF3667C5-66CB-40F6-975C-4901D0A787B5}"/>
    <dgm:cxn modelId="{EF52CECC-0258-4BA5-97CC-CC52A45BBAD1}" type="presOf" srcId="{9E2C33D9-D03A-4C29-85DE-23DD1C856579}" destId="{76FAE216-B344-4F9C-A7C2-470B6DF43F25}" srcOrd="0" destOrd="0" presId="urn:microsoft.com/office/officeart/2018/5/layout/IconCircleLabelList"/>
    <dgm:cxn modelId="{6D33BCF8-E6DC-460F-B0DA-EA2BF5D71810}" srcId="{FDC0354D-E986-4858-BFB7-F0809F7354B1}" destId="{9C7B35B6-CEE8-4B92-B092-B2D11A437AAC}" srcOrd="5" destOrd="0" parTransId="{DEBB0C26-9984-43EA-AA19-72910A6E638F}" sibTransId="{743A4566-9DFF-412F-B48C-5587E5EC7267}"/>
    <dgm:cxn modelId="{83CC3ED0-5B74-410A-A313-07AD1BCE789D}" type="presParOf" srcId="{59A0801F-D93F-4751-AF8C-ECA5AC7551B2}" destId="{E71777EE-4792-44C6-B6C0-0BDB18829655}" srcOrd="0" destOrd="0" presId="urn:microsoft.com/office/officeart/2018/5/layout/IconCircleLabelList"/>
    <dgm:cxn modelId="{CAA416F6-49E6-4465-AE98-B363C39F59EB}" type="presParOf" srcId="{E71777EE-4792-44C6-B6C0-0BDB18829655}" destId="{182FFFAF-A310-40D3-951B-30AB6CF1A378}" srcOrd="0" destOrd="0" presId="urn:microsoft.com/office/officeart/2018/5/layout/IconCircleLabelList"/>
    <dgm:cxn modelId="{420968E7-A792-474F-88DC-01458CD8D2BE}" type="presParOf" srcId="{E71777EE-4792-44C6-B6C0-0BDB18829655}" destId="{415D899F-E5C9-4A41-919F-036277A083C3}" srcOrd="1" destOrd="0" presId="urn:microsoft.com/office/officeart/2018/5/layout/IconCircleLabelList"/>
    <dgm:cxn modelId="{93766BAA-2033-4984-82DE-BA9C0AB8549D}" type="presParOf" srcId="{E71777EE-4792-44C6-B6C0-0BDB18829655}" destId="{273B5097-ED6D-41B4-BF45-17062C0D3F8E}" srcOrd="2" destOrd="0" presId="urn:microsoft.com/office/officeart/2018/5/layout/IconCircleLabelList"/>
    <dgm:cxn modelId="{DCC61584-3EBB-4304-BEBC-F7E6C78F3A0C}" type="presParOf" srcId="{E71777EE-4792-44C6-B6C0-0BDB18829655}" destId="{3B6F4D24-D49D-4B79-9FA1-A1CF1ABA489B}" srcOrd="3" destOrd="0" presId="urn:microsoft.com/office/officeart/2018/5/layout/IconCircleLabelList"/>
    <dgm:cxn modelId="{349F8B93-E47F-4942-8A99-C4FDE27F243B}" type="presParOf" srcId="{59A0801F-D93F-4751-AF8C-ECA5AC7551B2}" destId="{E1AC1B59-AA24-4058-887B-6F03C99E80CC}" srcOrd="1" destOrd="0" presId="urn:microsoft.com/office/officeart/2018/5/layout/IconCircleLabelList"/>
    <dgm:cxn modelId="{C08AB0DA-379E-4E8A-98F8-D769029B31E4}" type="presParOf" srcId="{59A0801F-D93F-4751-AF8C-ECA5AC7551B2}" destId="{8D02C4DA-186B-4645-B99D-166C1556A9ED}" srcOrd="2" destOrd="0" presId="urn:microsoft.com/office/officeart/2018/5/layout/IconCircleLabelList"/>
    <dgm:cxn modelId="{B56CD8E6-8C70-4329-A423-E824FA45395E}" type="presParOf" srcId="{8D02C4DA-186B-4645-B99D-166C1556A9ED}" destId="{0642B1E2-A059-4F5C-932D-D7DBB885DD8D}" srcOrd="0" destOrd="0" presId="urn:microsoft.com/office/officeart/2018/5/layout/IconCircleLabelList"/>
    <dgm:cxn modelId="{61CD0AB7-8631-4D36-8ED0-71F80EAA6AE6}" type="presParOf" srcId="{8D02C4DA-186B-4645-B99D-166C1556A9ED}" destId="{412D63A6-D203-4FD0-A3E2-455D568E9A15}" srcOrd="1" destOrd="0" presId="urn:microsoft.com/office/officeart/2018/5/layout/IconCircleLabelList"/>
    <dgm:cxn modelId="{DA0C7700-394C-4431-996E-97C00E1AA139}" type="presParOf" srcId="{8D02C4DA-186B-4645-B99D-166C1556A9ED}" destId="{121EC784-3784-4243-87EE-879483F3E475}" srcOrd="2" destOrd="0" presId="urn:microsoft.com/office/officeart/2018/5/layout/IconCircleLabelList"/>
    <dgm:cxn modelId="{12E893D6-7DBE-46C4-9B00-63E8A774DED2}" type="presParOf" srcId="{8D02C4DA-186B-4645-B99D-166C1556A9ED}" destId="{5A8205BF-D528-45C7-AC4C-12FE09214CB4}" srcOrd="3" destOrd="0" presId="urn:microsoft.com/office/officeart/2018/5/layout/IconCircleLabelList"/>
    <dgm:cxn modelId="{F8BBC5E3-5BCC-4232-806B-10BFFB66BA52}" type="presParOf" srcId="{59A0801F-D93F-4751-AF8C-ECA5AC7551B2}" destId="{82900BBF-92C5-4EBD-A619-AD723432C228}" srcOrd="3" destOrd="0" presId="urn:microsoft.com/office/officeart/2018/5/layout/IconCircleLabelList"/>
    <dgm:cxn modelId="{8FFCBA29-35DB-4F30-B512-A31984839905}" type="presParOf" srcId="{59A0801F-D93F-4751-AF8C-ECA5AC7551B2}" destId="{EDC4802F-E419-40EB-A34D-A0208B620E85}" srcOrd="4" destOrd="0" presId="urn:microsoft.com/office/officeart/2018/5/layout/IconCircleLabelList"/>
    <dgm:cxn modelId="{74C8AEC6-A168-41F1-9125-B80A5A341FC9}" type="presParOf" srcId="{EDC4802F-E419-40EB-A34D-A0208B620E85}" destId="{B446D1A8-FED4-4141-9276-49B683C2E485}" srcOrd="0" destOrd="0" presId="urn:microsoft.com/office/officeart/2018/5/layout/IconCircleLabelList"/>
    <dgm:cxn modelId="{F347720A-27D6-4FCE-872B-CE15274E9CC1}" type="presParOf" srcId="{EDC4802F-E419-40EB-A34D-A0208B620E85}" destId="{E34F684F-5A1E-4617-8C88-A900B3B7B499}" srcOrd="1" destOrd="0" presId="urn:microsoft.com/office/officeart/2018/5/layout/IconCircleLabelList"/>
    <dgm:cxn modelId="{90E882E4-1444-4A82-9FFA-1989D71CC54C}" type="presParOf" srcId="{EDC4802F-E419-40EB-A34D-A0208B620E85}" destId="{404F14C1-5978-4DE6-A345-7EBFEE50DFEC}" srcOrd="2" destOrd="0" presId="urn:microsoft.com/office/officeart/2018/5/layout/IconCircleLabelList"/>
    <dgm:cxn modelId="{FF4D9A00-9E24-43DF-AE56-71660E067966}" type="presParOf" srcId="{EDC4802F-E419-40EB-A34D-A0208B620E85}" destId="{76FAE216-B344-4F9C-A7C2-470B6DF43F25}" srcOrd="3" destOrd="0" presId="urn:microsoft.com/office/officeart/2018/5/layout/IconCircleLabelList"/>
    <dgm:cxn modelId="{7033032C-026B-4681-84C5-2B6F944BACDF}" type="presParOf" srcId="{59A0801F-D93F-4751-AF8C-ECA5AC7551B2}" destId="{E36CB9A8-6DA6-4790-AA82-0A23BCDAA829}" srcOrd="5" destOrd="0" presId="urn:microsoft.com/office/officeart/2018/5/layout/IconCircleLabelList"/>
    <dgm:cxn modelId="{8FFA7297-DDC6-4CF4-B220-3355B5F9F188}" type="presParOf" srcId="{59A0801F-D93F-4751-AF8C-ECA5AC7551B2}" destId="{3D083119-F3CC-42D6-9F2E-F4A394BC3E20}" srcOrd="6" destOrd="0" presId="urn:microsoft.com/office/officeart/2018/5/layout/IconCircleLabelList"/>
    <dgm:cxn modelId="{2D727AB5-AF8A-42E0-94DC-8FF26A0CC8C3}" type="presParOf" srcId="{3D083119-F3CC-42D6-9F2E-F4A394BC3E20}" destId="{B87DA72B-BA7E-43EE-A1DB-3F595DB86344}" srcOrd="0" destOrd="0" presId="urn:microsoft.com/office/officeart/2018/5/layout/IconCircleLabelList"/>
    <dgm:cxn modelId="{84F0DCB7-43B7-4CAB-8275-62313F2BB5D4}" type="presParOf" srcId="{3D083119-F3CC-42D6-9F2E-F4A394BC3E20}" destId="{6EDAEDE8-AE3B-46ED-B6B0-94609AE9E44D}" srcOrd="1" destOrd="0" presId="urn:microsoft.com/office/officeart/2018/5/layout/IconCircleLabelList"/>
    <dgm:cxn modelId="{196294EF-0D03-4427-B344-04EA6B249E2B}" type="presParOf" srcId="{3D083119-F3CC-42D6-9F2E-F4A394BC3E20}" destId="{BD35300A-9566-4CD2-B2BA-543ABFA20FED}" srcOrd="2" destOrd="0" presId="urn:microsoft.com/office/officeart/2018/5/layout/IconCircleLabelList"/>
    <dgm:cxn modelId="{FC9D7EAA-0942-46F3-914B-4F5013E31349}" type="presParOf" srcId="{3D083119-F3CC-42D6-9F2E-F4A394BC3E20}" destId="{85E1946F-52D5-4867-B994-9E20F5CD4B33}" srcOrd="3" destOrd="0" presId="urn:microsoft.com/office/officeart/2018/5/layout/IconCircleLabelList"/>
    <dgm:cxn modelId="{A7CDDECF-1BEB-4674-A49B-89B50033CE0B}" type="presParOf" srcId="{59A0801F-D93F-4751-AF8C-ECA5AC7551B2}" destId="{F25910E7-04DB-4B5A-840D-DD2F683C93B0}" srcOrd="7" destOrd="0" presId="urn:microsoft.com/office/officeart/2018/5/layout/IconCircleLabelList"/>
    <dgm:cxn modelId="{D6139589-91DE-4A28-998A-59B3229C7580}" type="presParOf" srcId="{59A0801F-D93F-4751-AF8C-ECA5AC7551B2}" destId="{471CA3ED-C96F-46EF-8060-34FF22F17788}" srcOrd="8" destOrd="0" presId="urn:microsoft.com/office/officeart/2018/5/layout/IconCircleLabelList"/>
    <dgm:cxn modelId="{9753B829-52A5-45A2-8BD9-78590E47195A}" type="presParOf" srcId="{471CA3ED-C96F-46EF-8060-34FF22F17788}" destId="{0C9D757F-6C53-4D35-BA7D-532673B9B7B5}" srcOrd="0" destOrd="0" presId="urn:microsoft.com/office/officeart/2018/5/layout/IconCircleLabelList"/>
    <dgm:cxn modelId="{D8BC2AFC-F3F3-4370-8B31-270C6BB9E52A}" type="presParOf" srcId="{471CA3ED-C96F-46EF-8060-34FF22F17788}" destId="{407C7B0D-6A02-432D-9179-FA8B258DA54B}" srcOrd="1" destOrd="0" presId="urn:microsoft.com/office/officeart/2018/5/layout/IconCircleLabelList"/>
    <dgm:cxn modelId="{B39707E7-935F-4A6C-B25A-78C9761D4020}" type="presParOf" srcId="{471CA3ED-C96F-46EF-8060-34FF22F17788}" destId="{977F4AA8-36CC-4337-86A9-B262956DFD79}" srcOrd="2" destOrd="0" presId="urn:microsoft.com/office/officeart/2018/5/layout/IconCircleLabelList"/>
    <dgm:cxn modelId="{0FC8D209-E464-4BAC-82F2-BE35CE40AB55}" type="presParOf" srcId="{471CA3ED-C96F-46EF-8060-34FF22F17788}" destId="{BB28BD45-5164-4E51-B174-0D48E8457CCE}" srcOrd="3" destOrd="0" presId="urn:microsoft.com/office/officeart/2018/5/layout/IconCircleLabelList"/>
    <dgm:cxn modelId="{58725C94-C153-490C-9315-8511B0C634A3}" type="presParOf" srcId="{59A0801F-D93F-4751-AF8C-ECA5AC7551B2}" destId="{7AFF5D38-97B1-47A5-A034-9BE23BC2D0D4}" srcOrd="9" destOrd="0" presId="urn:microsoft.com/office/officeart/2018/5/layout/IconCircleLabelList"/>
    <dgm:cxn modelId="{837E92FC-409C-4077-839A-74EC58EB505B}" type="presParOf" srcId="{59A0801F-D93F-4751-AF8C-ECA5AC7551B2}" destId="{38F4B596-FECA-45AD-AB7B-7AD5E205B7D0}" srcOrd="10" destOrd="0" presId="urn:microsoft.com/office/officeart/2018/5/layout/IconCircleLabelList"/>
    <dgm:cxn modelId="{E63C5EB3-4856-448E-B755-D13E8DF8C3E5}" type="presParOf" srcId="{38F4B596-FECA-45AD-AB7B-7AD5E205B7D0}" destId="{5D237E38-F946-43AB-8943-1FFADCAC208D}" srcOrd="0" destOrd="0" presId="urn:microsoft.com/office/officeart/2018/5/layout/IconCircleLabelList"/>
    <dgm:cxn modelId="{7799FB91-1ED8-4C3A-A50D-EB40D0EFC9FA}" type="presParOf" srcId="{38F4B596-FECA-45AD-AB7B-7AD5E205B7D0}" destId="{A850BD7F-FF08-4A0F-A6FA-B27858659662}" srcOrd="1" destOrd="0" presId="urn:microsoft.com/office/officeart/2018/5/layout/IconCircleLabelList"/>
    <dgm:cxn modelId="{179326C0-38E6-464A-BD27-36166BE06DEC}" type="presParOf" srcId="{38F4B596-FECA-45AD-AB7B-7AD5E205B7D0}" destId="{1909199B-990F-4FC8-AD24-816DABD123BB}" srcOrd="2" destOrd="0" presId="urn:microsoft.com/office/officeart/2018/5/layout/IconCircleLabelList"/>
    <dgm:cxn modelId="{6CF0995B-A061-42DB-AD9B-FABDE4969567}" type="presParOf" srcId="{38F4B596-FECA-45AD-AB7B-7AD5E205B7D0}" destId="{19111AD4-F601-40A9-9760-18E2BD05035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FFFAF-A310-40D3-951B-30AB6CF1A378}">
      <dsp:nvSpPr>
        <dsp:cNvPr id="0" name=""/>
        <dsp:cNvSpPr/>
      </dsp:nvSpPr>
      <dsp:spPr>
        <a:xfrm>
          <a:off x="1323621" y="72942"/>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5D899F-E5C9-4A41-919F-036277A083C3}">
      <dsp:nvSpPr>
        <dsp:cNvPr id="0" name=""/>
        <dsp:cNvSpPr/>
      </dsp:nvSpPr>
      <dsp:spPr>
        <a:xfrm>
          <a:off x="1382428" y="128330"/>
          <a:ext cx="789843" cy="79667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B6F4D24-D49D-4B79-9FA1-A1CF1ABA489B}">
      <dsp:nvSpPr>
        <dsp:cNvPr id="0" name=""/>
        <dsp:cNvSpPr/>
      </dsp:nvSpPr>
      <dsp:spPr>
        <a:xfrm>
          <a:off x="877350" y="1367766"/>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40/50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pioniers van de eerste Computers</a:t>
          </a:r>
        </a:p>
      </dsp:txBody>
      <dsp:txXfrm>
        <a:off x="877350" y="1367766"/>
        <a:ext cx="1800000" cy="973959"/>
      </dsp:txXfrm>
    </dsp:sp>
    <dsp:sp modelId="{0642B1E2-A059-4F5C-932D-D7DBB885DD8D}">
      <dsp:nvSpPr>
        <dsp:cNvPr id="0" name=""/>
        <dsp:cNvSpPr/>
      </dsp:nvSpPr>
      <dsp:spPr>
        <a:xfrm>
          <a:off x="3438621" y="72942"/>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2D63A6-D203-4FD0-A3E2-455D568E9A15}">
      <dsp:nvSpPr>
        <dsp:cNvPr id="0" name=""/>
        <dsp:cNvSpPr/>
      </dsp:nvSpPr>
      <dsp:spPr>
        <a:xfrm>
          <a:off x="3530226" y="173596"/>
          <a:ext cx="724247" cy="7061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8205BF-D528-45C7-AC4C-12FE09214CB4}">
      <dsp:nvSpPr>
        <dsp:cNvPr id="0" name=""/>
        <dsp:cNvSpPr/>
      </dsp:nvSpPr>
      <dsp:spPr>
        <a:xfrm>
          <a:off x="2992350" y="1367766"/>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50/60/70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mainframes</a:t>
          </a:r>
        </a:p>
      </dsp:txBody>
      <dsp:txXfrm>
        <a:off x="2992350" y="1367766"/>
        <a:ext cx="1800000" cy="973959"/>
      </dsp:txXfrm>
    </dsp:sp>
    <dsp:sp modelId="{B446D1A8-FED4-4141-9276-49B683C2E485}">
      <dsp:nvSpPr>
        <dsp:cNvPr id="0" name=""/>
        <dsp:cNvSpPr/>
      </dsp:nvSpPr>
      <dsp:spPr>
        <a:xfrm>
          <a:off x="5553621" y="72942"/>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34F684F-5A1E-4617-8C88-A900B3B7B499}">
      <dsp:nvSpPr>
        <dsp:cNvPr id="0" name=""/>
        <dsp:cNvSpPr/>
      </dsp:nvSpPr>
      <dsp:spPr>
        <a:xfrm>
          <a:off x="5542230" y="80797"/>
          <a:ext cx="930239" cy="8917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6FAE216-B344-4F9C-A7C2-470B6DF43F25}">
      <dsp:nvSpPr>
        <dsp:cNvPr id="0" name=""/>
        <dsp:cNvSpPr/>
      </dsp:nvSpPr>
      <dsp:spPr>
        <a:xfrm>
          <a:off x="5107350" y="1367766"/>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70/80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verkleining en de 8-bit Home Computer</a:t>
          </a:r>
        </a:p>
      </dsp:txBody>
      <dsp:txXfrm>
        <a:off x="5107350" y="1367766"/>
        <a:ext cx="1800000" cy="973959"/>
      </dsp:txXfrm>
    </dsp:sp>
    <dsp:sp modelId="{B87DA72B-BA7E-43EE-A1DB-3F595DB86344}">
      <dsp:nvSpPr>
        <dsp:cNvPr id="0" name=""/>
        <dsp:cNvSpPr/>
      </dsp:nvSpPr>
      <dsp:spPr>
        <a:xfrm>
          <a:off x="127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EDAEDE8-AE3B-46ED-B6B0-94609AE9E44D}">
      <dsp:nvSpPr>
        <dsp:cNvPr id="0" name=""/>
        <dsp:cNvSpPr/>
      </dsp:nvSpPr>
      <dsp:spPr>
        <a:xfrm>
          <a:off x="1382428" y="2887672"/>
          <a:ext cx="789843" cy="80629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5E1946F-52D5-4867-B994-9E20F5CD4B33}">
      <dsp:nvSpPr>
        <dsp:cNvPr id="0" name=""/>
        <dsp:cNvSpPr/>
      </dsp:nvSpPr>
      <dsp:spPr>
        <a:xfrm>
          <a:off x="877350" y="4181821"/>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80/90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desktop pc en laptops</a:t>
          </a:r>
        </a:p>
      </dsp:txBody>
      <dsp:txXfrm>
        <a:off x="877350" y="4181821"/>
        <a:ext cx="1800000" cy="973959"/>
      </dsp:txXfrm>
    </dsp:sp>
    <dsp:sp modelId="{0C9D757F-6C53-4D35-BA7D-532673B9B7B5}">
      <dsp:nvSpPr>
        <dsp:cNvPr id="0" name=""/>
        <dsp:cNvSpPr/>
      </dsp:nvSpPr>
      <dsp:spPr>
        <a:xfrm>
          <a:off x="3393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07C7B0D-6A02-432D-9179-FA8B258DA54B}">
      <dsp:nvSpPr>
        <dsp:cNvPr id="0" name=""/>
        <dsp:cNvSpPr/>
      </dsp:nvSpPr>
      <dsp:spPr>
        <a:xfrm>
          <a:off x="3484960" y="2887672"/>
          <a:ext cx="814779" cy="80629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B28BD45-5164-4E51-B174-0D48E8457CCE}">
      <dsp:nvSpPr>
        <dsp:cNvPr id="0" name=""/>
        <dsp:cNvSpPr/>
      </dsp:nvSpPr>
      <dsp:spPr>
        <a:xfrm>
          <a:off x="2992350" y="4181821"/>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90/nu</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computers in ons dagelijks gebruik</a:t>
          </a:r>
        </a:p>
      </dsp:txBody>
      <dsp:txXfrm>
        <a:off x="2992350" y="4181821"/>
        <a:ext cx="1800000" cy="973959"/>
      </dsp:txXfrm>
    </dsp:sp>
    <dsp:sp modelId="{5D237E38-F946-43AB-8943-1FFADCAC208D}">
      <dsp:nvSpPr>
        <dsp:cNvPr id="0" name=""/>
        <dsp:cNvSpPr/>
      </dsp:nvSpPr>
      <dsp:spPr>
        <a:xfrm>
          <a:off x="550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850BD7F-FF08-4A0F-A6FA-B27858659662}">
      <dsp:nvSpPr>
        <dsp:cNvPr id="0" name=""/>
        <dsp:cNvSpPr/>
      </dsp:nvSpPr>
      <dsp:spPr>
        <a:xfrm>
          <a:off x="5542230" y="2842409"/>
          <a:ext cx="930239" cy="8968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9111AD4-F601-40A9-9760-18E2BD050355}">
      <dsp:nvSpPr>
        <dsp:cNvPr id="0" name=""/>
        <dsp:cNvSpPr/>
      </dsp:nvSpPr>
      <dsp:spPr>
        <a:xfrm>
          <a:off x="5107350" y="4181821"/>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De toekomst</a:t>
          </a:r>
          <a:endParaRPr lang="nl-BE" sz="11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endParaRPr lang="nl-BE" sz="10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Opportuniteit en </a:t>
          </a:r>
          <a:r>
            <a:rPr lang="nl-BE" sz="1000" kern="1200" dirty="0" err="1">
              <a:latin typeface="Commodore PET" panose="02000000000000000000" pitchFamily="2" charset="0"/>
            </a:rPr>
            <a:t>gevaAR</a:t>
          </a:r>
          <a:endParaRPr lang="nl-BE" sz="1000" kern="1200" dirty="0">
            <a:latin typeface="Commodore PET" panose="02000000000000000000" pitchFamily="2" charset="0"/>
          </a:endParaRPr>
        </a:p>
      </dsp:txBody>
      <dsp:txXfrm>
        <a:off x="5107350" y="4181821"/>
        <a:ext cx="1800000" cy="97395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a:prstGeom prst="rect">
            <a:avLst/>
          </a:prstGeom>
        </p:spPr>
        <p:txBody>
          <a:bodyPr/>
          <a:lstStyle/>
          <a:p>
            <a:fld id="{21D57FB2-9B62-4320-A18B-50C5D4384072}" type="datetimeFigureOut">
              <a:rPr lang="nl-BE" smtClean="0"/>
              <a:t>12/01/2023</a:t>
            </a:fld>
            <a:endParaRPr lang="nl-BE"/>
          </a:p>
        </p:txBody>
      </p:sp>
      <p:sp>
        <p:nvSpPr>
          <p:cNvPr id="5" name="Footer Placeholder 4"/>
          <p:cNvSpPr>
            <a:spLocks noGrp="1"/>
          </p:cNvSpPr>
          <p:nvPr>
            <p:ph type="ftr" sz="quarter" idx="11"/>
          </p:nvPr>
        </p:nvSpPr>
        <p:spPr>
          <a:xfrm>
            <a:off x="1876424" y="5410201"/>
            <a:ext cx="5124886" cy="365125"/>
          </a:xfrm>
          <a:prstGeom prst="rect">
            <a:avLst/>
          </a:prstGeom>
        </p:spPr>
        <p:txBody>
          <a:bodyPr/>
          <a:lstStyle/>
          <a:p>
            <a:endParaRPr lang="nl-BE"/>
          </a:p>
        </p:txBody>
      </p:sp>
      <p:sp>
        <p:nvSpPr>
          <p:cNvPr id="6" name="Slide Number Placeholder 5"/>
          <p:cNvSpPr>
            <a:spLocks noGrp="1"/>
          </p:cNvSpPr>
          <p:nvPr>
            <p:ph type="sldNum" sz="quarter" idx="12"/>
          </p:nvPr>
        </p:nvSpPr>
        <p:spPr>
          <a:xfrm>
            <a:off x="9896911" y="5410199"/>
            <a:ext cx="771089" cy="365125"/>
          </a:xfrm>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9523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952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59014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68204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195790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61576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560942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566680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12681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05592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76686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000" y="324000"/>
            <a:ext cx="9450000" cy="450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71000" y="1269000"/>
            <a:ext cx="4648799" cy="5040000"/>
          </a:xfrm>
        </p:spPr>
        <p:txBody>
          <a:bodyPr lIns="180000" tIns="180000" rIns="180000" b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1" y="1269000"/>
            <a:ext cx="4603800" cy="5040000"/>
          </a:xfrm>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88754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8" name="Footer Placeholder 7"/>
          <p:cNvSpPr>
            <a:spLocks noGrp="1"/>
          </p:cNvSpPr>
          <p:nvPr>
            <p:ph type="ftr" sz="quarter" idx="11"/>
          </p:nvPr>
        </p:nvSpPr>
        <p:spPr>
          <a:xfrm>
            <a:off x="1141411" y="5594517"/>
            <a:ext cx="6239309" cy="365125"/>
          </a:xfrm>
          <a:prstGeom prst="rect">
            <a:avLst/>
          </a:prstGeom>
        </p:spPr>
        <p:txBody>
          <a:bodyPr/>
          <a:lstStyle/>
          <a:p>
            <a:endParaRPr lang="nl-BE"/>
          </a:p>
        </p:txBody>
      </p:sp>
      <p:sp>
        <p:nvSpPr>
          <p:cNvPr id="9" name="Slide Number Placeholder 8"/>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0022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08016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gradFill flip="none" rotWithShape="1">
          <a:gsLst>
            <a:gs pos="22000">
              <a:schemeClr val="bg2">
                <a:lumMod val="50000"/>
              </a:schemeClr>
            </a:gs>
            <a:gs pos="81000">
              <a:schemeClr val="bg2">
                <a:lumMod val="75000"/>
              </a:schemeClr>
            </a:gs>
          </a:gsLst>
          <a:lin ang="81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3" name="Footer Placeholder 2"/>
          <p:cNvSpPr>
            <a:spLocks noGrp="1"/>
          </p:cNvSpPr>
          <p:nvPr>
            <p:ph type="ftr" sz="quarter" idx="11"/>
          </p:nvPr>
        </p:nvSpPr>
        <p:spPr>
          <a:xfrm>
            <a:off x="1141411" y="5594517"/>
            <a:ext cx="6239309" cy="365125"/>
          </a:xfrm>
          <a:prstGeom prst="rect">
            <a:avLst/>
          </a:prstGeom>
        </p:spPr>
        <p:txBody>
          <a:bodyPr/>
          <a:lstStyle/>
          <a:p>
            <a:endParaRPr lang="nl-BE"/>
          </a:p>
        </p:txBody>
      </p:sp>
      <p:sp>
        <p:nvSpPr>
          <p:cNvPr id="4" name="Slide Number Placeholder 3"/>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7163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246437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12/01/2023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673950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2000">
              <a:schemeClr val="bg2">
                <a:lumMod val="50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371000" y="9000"/>
            <a:ext cx="9450000" cy="45000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71000" y="549000"/>
            <a:ext cx="9495000" cy="576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911000" y="0"/>
            <a:ext cx="771089" cy="279000"/>
          </a:xfrm>
          <a:prstGeom prst="rect">
            <a:avLst/>
          </a:prstGeom>
        </p:spPr>
        <p:txBody>
          <a:bodyPr vert="horz" lIns="91440" tIns="45720" rIns="91440" bIns="45720" rtlCol="0" anchor="ctr"/>
          <a:lstStyle>
            <a:lvl1pPr algn="r">
              <a:defRPr sz="800">
                <a:solidFill>
                  <a:schemeClr val="tx1">
                    <a:tint val="75000"/>
                  </a:schemeClr>
                </a:solidFill>
                <a:latin typeface="PETSCII Commodore" panose="00000400000000000000" pitchFamily="2" charset="0"/>
                <a:cs typeface="PETSCII Commodore" panose="00000400000000000000" pitchFamily="2" charset="0"/>
              </a:defRPr>
            </a:lvl1pPr>
          </a:lstStyle>
          <a:p>
            <a:fld id="{FB50B83A-E9C8-42A8-8946-3BB34B82C77A}" type="slidenum">
              <a:rPr lang="nl-BE" smtClean="0"/>
              <a:pPr/>
              <a:t>‹nr.›</a:t>
            </a:fld>
            <a:endParaRPr lang="nl-BE"/>
          </a:p>
        </p:txBody>
      </p:sp>
    </p:spTree>
    <p:extLst>
      <p:ext uri="{BB962C8B-B14F-4D97-AF65-F5344CB8AC3E}">
        <p14:creationId xmlns:p14="http://schemas.microsoft.com/office/powerpoint/2010/main" val="2028034949"/>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txStyles>
    <p:titleStyle>
      <a:lvl1pPr algn="l" defTabSz="914400" rtl="0" eaLnBrk="1" latinLnBrk="0" hangingPunct="1">
        <a:lnSpc>
          <a:spcPct val="90000"/>
        </a:lnSpc>
        <a:spcBef>
          <a:spcPct val="0"/>
        </a:spcBef>
        <a:buNone/>
        <a:defRPr sz="1600" kern="1200" cap="all" baseline="0">
          <a:solidFill>
            <a:schemeClr val="tx1"/>
          </a:solidFill>
          <a:latin typeface="PETSCII Commodore" panose="00000400000000000000" pitchFamily="2" charset="0"/>
          <a:ea typeface="+mj-ea"/>
          <a:cs typeface="PETSCII Commodore" panose="00000400000000000000" pitchFamily="2" charset="0"/>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1200" kern="1200" spc="-120" baseline="0">
          <a:solidFill>
            <a:schemeClr val="tx1"/>
          </a:solidFill>
          <a:latin typeface="PETSCII Commodore" panose="00000400000000000000" pitchFamily="2" charset="0"/>
          <a:ea typeface="+mn-ea"/>
          <a:cs typeface="PETSCII Commodore" panose="00000400000000000000" pitchFamily="2" charset="0"/>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1100" kern="1200" spc="-120" baseline="0">
          <a:solidFill>
            <a:schemeClr val="tx1"/>
          </a:solidFill>
          <a:latin typeface="PETSCII Commodore" panose="00000400000000000000" pitchFamily="2" charset="0"/>
          <a:ea typeface="+mn-ea"/>
          <a:cs typeface="PETSCII Commodore" panose="00000400000000000000" pitchFamily="2" charset="0"/>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050" kern="1200" spc="-120" baseline="0">
          <a:solidFill>
            <a:schemeClr val="tx1"/>
          </a:solidFill>
          <a:latin typeface="PETSCII Commodore" panose="00000400000000000000" pitchFamily="2" charset="0"/>
          <a:ea typeface="+mn-ea"/>
          <a:cs typeface="PETSCII Commodore" panose="00000400000000000000" pitchFamily="2" charset="0"/>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youtu.be/AvDUDGiL9EQ" TargetMode="External"/><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jpeg"/><Relationship Id="rId4" Type="http://schemas.openxmlformats.org/officeDocument/2006/relationships/hyperlink" Target="https://youtu.be/iF8CnG7ee-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7.xml"/><Relationship Id="rId1" Type="http://schemas.openxmlformats.org/officeDocument/2006/relationships/video" Target="https://www.youtube.com/embed/AwsInQLmjXc?feature=oembed"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slideLayout" Target="../slideLayouts/slideLayout7.xml"/><Relationship Id="rId1" Type="http://schemas.openxmlformats.org/officeDocument/2006/relationships/video" Target="https://www.youtube.com/embed/FiEGoVzmyvs?feature=oembe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7.xml"/><Relationship Id="rId1" Type="http://schemas.openxmlformats.org/officeDocument/2006/relationships/video" Target="https://www.youtube.com/embed/Q07PhW5sCEk?feature=oembed"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7.xml"/><Relationship Id="rId1" Type="http://schemas.openxmlformats.org/officeDocument/2006/relationships/video" Target="https://www.youtube.com/embed/P12r8DKHsak?feature=oembed" TargetMode="External"/><Relationship Id="rId4" Type="http://schemas.openxmlformats.org/officeDocument/2006/relationships/image" Target="../media/image43.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4.png"/><Relationship Id="rId5" Type="http://schemas.microsoft.com/office/2007/relationships/hdphoto" Target="../media/hdphoto1.wdp"/><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video" Target="https://www.youtube.com/embed/PgPSsLihudI?feature=oembed" TargetMode="Externa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2.jpeg"/><Relationship Id="rId2" Type="http://schemas.openxmlformats.org/officeDocument/2006/relationships/video" Target="https://www.youtube.com/embed/HPT7Wtp3yoo?feature=oembed" TargetMode="External"/><Relationship Id="rId1" Type="http://schemas.openxmlformats.org/officeDocument/2006/relationships/video" Target="https://www.youtube.com/embed/An-GIhx0z4c?feature=oembed" TargetMode="Externa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F4AF85A7-9754-9462-FBDC-CD410C0420C2}"/>
              </a:ext>
            </a:extLst>
          </p:cNvPr>
          <p:cNvSpPr txBox="1"/>
          <p:nvPr/>
        </p:nvSpPr>
        <p:spPr>
          <a:xfrm>
            <a:off x="4976897" y="1137349"/>
            <a:ext cx="7038890" cy="5261651"/>
          </a:xfrm>
          <a:prstGeom prst="rect">
            <a:avLst/>
          </a:prstGeom>
        </p:spPr>
        <p:txBody>
          <a:bodyPr vert="horz" lIns="91440" tIns="45720" rIns="91440" bIns="45720" rtlCol="0">
            <a:noAutofit/>
          </a:bodyPr>
          <a:lstStyle/>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a:t>
            </a: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boeiende</a:t>
            </a:r>
            <a:r>
              <a:rPr lang="en-US" sz="1200" dirty="0">
                <a:latin typeface="Commodore PET" panose="02000000000000000000" pitchFamily="2" charset="0"/>
              </a:rPr>
              <a:t> </a:t>
            </a:r>
            <a:r>
              <a:rPr lang="en-US" sz="1200" dirty="0" err="1">
                <a:latin typeface="Commodore PET" panose="02000000000000000000" pitchFamily="2" charset="0"/>
              </a:rPr>
              <a:t>geschiedenis</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ga </a:t>
            </a:r>
            <a:r>
              <a:rPr lang="en-US" sz="1200" dirty="0" err="1">
                <a:latin typeface="Commodore PET" panose="02000000000000000000" pitchFamily="2" charset="0"/>
              </a:rPr>
              <a:t>zelf</a:t>
            </a:r>
            <a:r>
              <a:rPr lang="en-US" sz="1200" dirty="0">
                <a:latin typeface="Commodore PET" panose="02000000000000000000" pitchFamily="2" charset="0"/>
              </a:rPr>
              <a:t> op </a:t>
            </a:r>
            <a:r>
              <a:rPr lang="en-US" sz="1200" dirty="0" err="1">
                <a:latin typeface="Commodore PET" panose="02000000000000000000" pitchFamily="2" charset="0"/>
              </a:rPr>
              <a:t>zoek</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De </a:t>
            </a:r>
            <a:r>
              <a:rPr lang="en-US" sz="1200" dirty="0" err="1">
                <a:latin typeface="Commodore PET" panose="02000000000000000000" pitchFamily="2" charset="0"/>
              </a:rPr>
              <a:t>oorsprong</a:t>
            </a:r>
            <a:r>
              <a:rPr lang="en-US" sz="1200" dirty="0">
                <a:latin typeface="Commodore PET" panose="02000000000000000000" pitchFamily="2" charset="0"/>
              </a:rPr>
              <a:t> van de </a:t>
            </a:r>
            <a:r>
              <a:rPr lang="en-US" sz="1200" dirty="0" err="1">
                <a:latin typeface="Commodore PET" panose="02000000000000000000" pitchFamily="2" charset="0"/>
              </a:rPr>
              <a:t>huidige</a:t>
            </a:r>
            <a:r>
              <a:rPr lang="en-US" sz="1200" dirty="0">
                <a:latin typeface="Commodore PET" panose="02000000000000000000" pitchFamily="2" charset="0"/>
              </a:rPr>
              <a:t> computer </a:t>
            </a:r>
            <a:r>
              <a:rPr lang="en-US" sz="1200" dirty="0" err="1">
                <a:latin typeface="Commodore PET" panose="02000000000000000000" pitchFamily="2" charset="0"/>
              </a:rPr>
              <a:t>architectuur</a:t>
            </a:r>
            <a:r>
              <a:rPr lang="en-US" sz="1200" dirty="0">
                <a:latin typeface="Commodore PET" panose="02000000000000000000" pitchFamily="2" charset="0"/>
              </a:rPr>
              <a:t>: CPU, ALU, RAM, ROM, </a:t>
            </a:r>
            <a:r>
              <a:rPr lang="en-US" sz="1200" dirty="0" err="1">
                <a:latin typeface="Commodore PET" panose="02000000000000000000" pitchFamily="2" charset="0"/>
              </a:rPr>
              <a:t>getal</a:t>
            </a:r>
            <a:r>
              <a:rPr lang="en-US" sz="1200" dirty="0">
                <a:latin typeface="Commodore PET" panose="02000000000000000000" pitchFamily="2" charset="0"/>
              </a:rPr>
              <a:t> </a:t>
            </a:r>
            <a:r>
              <a:rPr lang="en-US" sz="1200" dirty="0" err="1">
                <a:latin typeface="Commodore PET" panose="02000000000000000000" pitchFamily="2" charset="0"/>
              </a:rPr>
              <a:t>omzetting</a:t>
            </a:r>
            <a:r>
              <a:rPr lang="en-US" sz="1200" dirty="0">
                <a:latin typeface="Commodore PET" panose="02000000000000000000" pitchFamily="2" charset="0"/>
              </a:rPr>
              <a:t> </a:t>
            </a:r>
            <a:r>
              <a:rPr lang="en-US" sz="1200" dirty="0" err="1">
                <a:latin typeface="Commodore PET" panose="02000000000000000000" pitchFamily="2" charset="0"/>
              </a:rPr>
              <a:t>tussen</a:t>
            </a:r>
            <a:r>
              <a:rPr lang="en-US" sz="1200" dirty="0">
                <a:latin typeface="Commodore PET" panose="02000000000000000000" pitchFamily="2" charset="0"/>
              </a:rPr>
              <a:t> </a:t>
            </a:r>
            <a:r>
              <a:rPr lang="en-US" sz="1200" dirty="0" err="1">
                <a:latin typeface="Commodore PET" panose="02000000000000000000" pitchFamily="2" charset="0"/>
              </a:rPr>
              <a:t>binair</a:t>
            </a:r>
            <a:r>
              <a:rPr lang="en-US" sz="1200" dirty="0">
                <a:latin typeface="Commodore PET" panose="02000000000000000000" pitchFamily="2" charset="0"/>
              </a:rPr>
              <a:t>, </a:t>
            </a:r>
            <a:r>
              <a:rPr lang="en-US" sz="1200" dirty="0" err="1">
                <a:latin typeface="Commodore PET" panose="02000000000000000000" pitchFamily="2" charset="0"/>
              </a:rPr>
              <a:t>hexadecimaal</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logische</a:t>
            </a:r>
            <a:r>
              <a:rPr lang="en-US" sz="1200" dirty="0">
                <a:latin typeface="Commodore PET" panose="02000000000000000000" pitchFamily="2" charset="0"/>
              </a:rPr>
              <a:t> </a:t>
            </a:r>
            <a:r>
              <a:rPr lang="en-US" sz="1200" dirty="0" err="1">
                <a:latin typeface="Commodore PET" panose="02000000000000000000" pitchFamily="2" charset="0"/>
              </a:rPr>
              <a:t>operaties</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Leer </a:t>
            </a:r>
            <a:r>
              <a:rPr lang="en-US" sz="1200" dirty="0" err="1">
                <a:latin typeface="Commodore PET" panose="02000000000000000000" pitchFamily="2" charset="0"/>
              </a:rPr>
              <a:t>welke</a:t>
            </a:r>
            <a:r>
              <a:rPr lang="en-US" sz="1200" dirty="0">
                <a:latin typeface="Commodore PET" panose="02000000000000000000" pitchFamily="2" charset="0"/>
              </a:rPr>
              <a:t> </a:t>
            </a:r>
            <a:r>
              <a:rPr lang="en-US" sz="1200" dirty="0" err="1">
                <a:latin typeface="Commodore PET" panose="02000000000000000000" pitchFamily="2" charset="0"/>
              </a:rPr>
              <a:t>soorten</a:t>
            </a:r>
            <a:r>
              <a:rPr lang="en-US" sz="1200" dirty="0">
                <a:latin typeface="Commodore PET" panose="02000000000000000000" pitchFamily="2" charset="0"/>
              </a:rPr>
              <a:t> </a:t>
            </a:r>
            <a:r>
              <a:rPr lang="en-US" sz="1200" dirty="0" err="1">
                <a:latin typeface="Commodore PET" panose="02000000000000000000" pitchFamily="2" charset="0"/>
              </a:rPr>
              <a:t>programmeertalen</a:t>
            </a:r>
            <a:r>
              <a:rPr lang="en-US" sz="1200" dirty="0">
                <a:latin typeface="Commodore PET" panose="02000000000000000000" pitchFamily="2" charset="0"/>
              </a:rPr>
              <a:t> er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dat</a:t>
            </a:r>
            <a:r>
              <a:rPr lang="en-US" sz="1200" dirty="0">
                <a:latin typeface="Commodore PET" panose="02000000000000000000" pitchFamily="2" charset="0"/>
              </a:rPr>
              <a:t> het </a:t>
            </a:r>
            <a:r>
              <a:rPr lang="en-US" sz="1200" dirty="0" err="1">
                <a:latin typeface="Commodore PET" panose="02000000000000000000" pitchFamily="2" charset="0"/>
              </a:rPr>
              <a:t>maken</a:t>
            </a:r>
            <a:r>
              <a:rPr lang="en-US" sz="1200" dirty="0">
                <a:latin typeface="Commodore PET" panose="02000000000000000000" pitchFamily="2" charset="0"/>
              </a:rPr>
              <a:t> van </a:t>
            </a:r>
            <a:r>
              <a:rPr lang="en-US" sz="1200" dirty="0" err="1">
                <a:latin typeface="Commodore PET" panose="02000000000000000000" pitchFamily="2" charset="0"/>
              </a:rPr>
              <a:t>programmas</a:t>
            </a:r>
            <a:r>
              <a:rPr lang="en-US" sz="1200" dirty="0">
                <a:latin typeface="Commodore PET" panose="02000000000000000000" pitchFamily="2" charset="0"/>
              </a:rPr>
              <a:t> </a:t>
            </a:r>
            <a:r>
              <a:rPr lang="en-US" sz="1200" dirty="0" err="1">
                <a:latin typeface="Commodore PET" panose="02000000000000000000" pitchFamily="2" charset="0"/>
              </a:rPr>
              <a:t>niet</a:t>
            </a:r>
            <a:r>
              <a:rPr lang="en-US" sz="1200" dirty="0">
                <a:latin typeface="Commodore PET" panose="02000000000000000000" pitchFamily="2" charset="0"/>
              </a:rPr>
              <a:t> </a:t>
            </a:r>
            <a:r>
              <a:rPr lang="en-US" sz="1200" dirty="0" err="1">
                <a:latin typeface="Commodore PET" panose="02000000000000000000" pitchFamily="2" charset="0"/>
              </a:rPr>
              <a:t>moeilijk</a:t>
            </a:r>
            <a:r>
              <a:rPr lang="en-US" sz="1200" dirty="0">
                <a:latin typeface="Commodore PET" panose="02000000000000000000" pitchFamily="2" charset="0"/>
              </a:rPr>
              <a:t> is.</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de </a:t>
            </a:r>
            <a:r>
              <a:rPr lang="en-US" sz="1200" dirty="0" err="1">
                <a:latin typeface="Commodore PET" panose="02000000000000000000" pitchFamily="2" charset="0"/>
              </a:rPr>
              <a:t>machinetaal</a:t>
            </a:r>
            <a:r>
              <a:rPr lang="en-US" sz="1200" dirty="0">
                <a:latin typeface="Commodore PET" panose="02000000000000000000" pitchFamily="2" charset="0"/>
              </a:rPr>
              <a:t> </a:t>
            </a:r>
            <a:r>
              <a:rPr lang="en-US" sz="1200" dirty="0" err="1">
                <a:latin typeface="Commodore PET" panose="02000000000000000000" pitchFamily="2" charset="0"/>
              </a:rPr>
              <a:t>a.d.h.v</a:t>
            </a:r>
            <a:r>
              <a:rPr lang="en-US" sz="1200" dirty="0">
                <a:latin typeface="Commodore PET" panose="02000000000000000000" pitchFamily="2" charset="0"/>
              </a:rPr>
              <a:t>. de MOS6502 microprocessor.</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Probeer</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ervaar</a:t>
            </a:r>
            <a:r>
              <a:rPr lang="en-US" sz="1200" dirty="0">
                <a:latin typeface="Commodore PET" panose="02000000000000000000" pitchFamily="2" charset="0"/>
              </a:rPr>
              <a:t> de </a:t>
            </a:r>
            <a:r>
              <a:rPr lang="en-US" sz="1200" dirty="0" err="1">
                <a:latin typeface="Commodore PET" panose="02000000000000000000" pitchFamily="2" charset="0"/>
              </a:rPr>
              <a:t>oude</a:t>
            </a:r>
            <a:r>
              <a:rPr lang="en-US" sz="1200" dirty="0">
                <a:latin typeface="Commodore PET" panose="02000000000000000000" pitchFamily="2" charset="0"/>
              </a:rPr>
              <a:t> home computers in de </a:t>
            </a:r>
            <a:r>
              <a:rPr lang="en-US" sz="1200" dirty="0" err="1">
                <a:latin typeface="Commodore PET" panose="02000000000000000000" pitchFamily="2" charset="0"/>
              </a:rPr>
              <a:t>klas</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via emulators. Leer de machine </a:t>
            </a:r>
            <a:r>
              <a:rPr lang="en-US" sz="1200" dirty="0" err="1">
                <a:latin typeface="Commodore PET" panose="02000000000000000000" pitchFamily="2" charset="0"/>
              </a:rPr>
              <a:t>addresseren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besturen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Waar</a:t>
            </a:r>
            <a:r>
              <a:rPr lang="en-US" sz="1200" dirty="0">
                <a:latin typeface="Commodore PET" panose="02000000000000000000" pitchFamily="2" charset="0"/>
              </a:rPr>
              <a:t> </a:t>
            </a:r>
            <a:r>
              <a:rPr lang="en-US" sz="1200" dirty="0" err="1">
                <a:latin typeface="Commodore PET" panose="02000000000000000000" pitchFamily="2" charset="0"/>
              </a:rPr>
              <a:t>liggen</a:t>
            </a:r>
            <a:r>
              <a:rPr lang="en-US" sz="1200" dirty="0">
                <a:latin typeface="Commodore PET" panose="02000000000000000000" pitchFamily="2" charset="0"/>
              </a:rPr>
              <a:t> de </a:t>
            </a:r>
            <a:r>
              <a:rPr lang="en-US" sz="1200" dirty="0" err="1">
                <a:latin typeface="Commodore PET" panose="02000000000000000000" pitchFamily="2" charset="0"/>
              </a:rPr>
              <a:t>uitdagingen</a:t>
            </a:r>
            <a:r>
              <a:rPr lang="en-US" sz="1200" dirty="0">
                <a:latin typeface="Commodore PET" panose="02000000000000000000" pitchFamily="2" charset="0"/>
              </a:rPr>
              <a:t> in de </a:t>
            </a:r>
            <a:r>
              <a:rPr lang="en-US" sz="1200" dirty="0" err="1">
                <a:latin typeface="Commodore PET" panose="02000000000000000000" pitchFamily="2" charset="0"/>
              </a:rPr>
              <a:t>toekomst</a:t>
            </a:r>
            <a:r>
              <a:rPr lang="en-US" sz="1200" dirty="0">
                <a:latin typeface="Commodore PET" panose="02000000000000000000" pitchFamily="2" charset="0"/>
              </a:rPr>
              <a:t> </a:t>
            </a:r>
            <a:r>
              <a:rPr lang="en-US" sz="1200" dirty="0" err="1">
                <a:latin typeface="Commodore PET" panose="02000000000000000000" pitchFamily="2" charset="0"/>
              </a:rPr>
              <a:t>voor</a:t>
            </a:r>
            <a:r>
              <a:rPr lang="en-US" sz="1200" dirty="0">
                <a:latin typeface="Commodore PET" panose="02000000000000000000" pitchFamily="2" charset="0"/>
              </a:rPr>
              <a:t> de computer </a:t>
            </a:r>
            <a:r>
              <a:rPr lang="en-US" sz="1200" dirty="0" err="1">
                <a:latin typeface="Commodore PET" panose="02000000000000000000" pitchFamily="2" charset="0"/>
              </a:rPr>
              <a:t>industrie</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opportuniteiten</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gevaren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wegwijzer</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basis </a:t>
            </a:r>
            <a:r>
              <a:rPr lang="en-US" sz="1200" dirty="0" err="1">
                <a:latin typeface="Commodore PET" panose="02000000000000000000" pitchFamily="2" charset="0"/>
              </a:rPr>
              <a:t>voor</a:t>
            </a:r>
            <a:r>
              <a:rPr lang="en-US" sz="1200" dirty="0">
                <a:latin typeface="Commodore PET" panose="02000000000000000000" pitchFamily="2" charset="0"/>
              </a:rPr>
              <a:t> je </a:t>
            </a:r>
            <a:r>
              <a:rPr lang="en-US" sz="1200" dirty="0" err="1">
                <a:latin typeface="Commodore PET" panose="02000000000000000000" pitchFamily="2" charset="0"/>
              </a:rPr>
              <a:t>verdere</a:t>
            </a:r>
            <a:r>
              <a:rPr lang="en-US" sz="1200" dirty="0">
                <a:latin typeface="Commodore PET" panose="02000000000000000000" pitchFamily="2" charset="0"/>
              </a:rPr>
              <a:t> </a:t>
            </a:r>
            <a:r>
              <a:rPr lang="en-US" sz="1200" dirty="0" err="1">
                <a:latin typeface="Commodore PET" panose="02000000000000000000" pitchFamily="2" charset="0"/>
              </a:rPr>
              <a:t>leven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studie</a:t>
            </a:r>
            <a:r>
              <a:rPr lang="en-US" sz="1200" dirty="0">
                <a:latin typeface="Commodore PET" panose="02000000000000000000" pitchFamily="2" charset="0"/>
              </a:rPr>
              <a:t>. Je </a:t>
            </a:r>
            <a:r>
              <a:rPr lang="en-US" sz="1200" dirty="0" err="1">
                <a:latin typeface="Commodore PET" panose="02000000000000000000" pitchFamily="2" charset="0"/>
              </a:rPr>
              <a:t>zal</a:t>
            </a:r>
            <a:r>
              <a:rPr lang="en-US" sz="1200" dirty="0">
                <a:latin typeface="Commodore PET" panose="02000000000000000000" pitchFamily="2" charset="0"/>
              </a:rPr>
              <a:t> </a:t>
            </a:r>
            <a:r>
              <a:rPr lang="en-US" sz="1200" dirty="0" err="1">
                <a:latin typeface="Commodore PET" panose="02000000000000000000" pitchFamily="2" charset="0"/>
              </a:rPr>
              <a:t>ongetwijfeld</a:t>
            </a:r>
            <a:r>
              <a:rPr lang="en-US" sz="1200" dirty="0">
                <a:latin typeface="Commodore PET" panose="02000000000000000000" pitchFamily="2" charset="0"/>
              </a:rPr>
              <a:t> in </a:t>
            </a:r>
            <a:r>
              <a:rPr lang="en-US" sz="1200" dirty="0" err="1">
                <a:latin typeface="Commodore PET" panose="02000000000000000000" pitchFamily="2" charset="0"/>
              </a:rPr>
              <a:t>aanraking</a:t>
            </a:r>
            <a:r>
              <a:rPr lang="en-US" sz="1200" dirty="0">
                <a:latin typeface="Commodore PET" panose="02000000000000000000" pitchFamily="2" charset="0"/>
              </a:rPr>
              <a:t> </a:t>
            </a:r>
            <a:r>
              <a:rPr lang="en-US" sz="1200" dirty="0" err="1">
                <a:latin typeface="Commodore PET" panose="02000000000000000000" pitchFamily="2" charset="0"/>
              </a:rPr>
              <a:t>komen</a:t>
            </a:r>
            <a:r>
              <a:rPr lang="en-US" sz="1200" dirty="0">
                <a:latin typeface="Commodore PET" panose="02000000000000000000" pitchFamily="2" charset="0"/>
              </a:rPr>
              <a:t> met computers, </a:t>
            </a:r>
            <a:r>
              <a:rPr lang="en-US" sz="1200" dirty="0" err="1">
                <a:latin typeface="Commodore PET" panose="02000000000000000000" pitchFamily="2" charset="0"/>
              </a:rPr>
              <a:t>ongeacht</a:t>
            </a:r>
            <a:r>
              <a:rPr lang="en-US" sz="1200" dirty="0">
                <a:latin typeface="Commodore PET" panose="02000000000000000000" pitchFamily="2" charset="0"/>
              </a:rPr>
              <a:t> je </a:t>
            </a:r>
            <a:r>
              <a:rPr lang="en-US" sz="1200" dirty="0" err="1">
                <a:latin typeface="Commodore PET" panose="02000000000000000000" pitchFamily="2" charset="0"/>
              </a:rPr>
              <a:t>studiekeuze</a:t>
            </a:r>
            <a:r>
              <a:rPr lang="en-US" sz="1200" dirty="0">
                <a:latin typeface="Commodore PET" panose="02000000000000000000" pitchFamily="2" charset="0"/>
              </a:rPr>
              <a:t>.</a:t>
            </a:r>
          </a:p>
        </p:txBody>
      </p:sp>
      <p:sp>
        <p:nvSpPr>
          <p:cNvPr id="11" name="Rechthoek: afgeronde bovenhoeken 10">
            <a:extLst>
              <a:ext uri="{FF2B5EF4-FFF2-40B4-BE49-F238E27FC236}">
                <a16:creationId xmlns:a16="http://schemas.microsoft.com/office/drawing/2014/main" id="{644653C3-A962-237C-C83B-C620C04DEEB1}"/>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dirty="0">
                <a:ln w="3175">
                  <a:solidFill>
                    <a:schemeClr val="bg1"/>
                  </a:solidFill>
                </a:ln>
                <a:latin typeface="Commodore PET" panose="02000000000000000000" pitchFamily="2" charset="0"/>
              </a:rPr>
              <a:t>DOELSTELLINGEN</a:t>
            </a:r>
            <a:endParaRPr lang="nl-BE" sz="2800" cap="all" dirty="0">
              <a:ln w="3175">
                <a:solidFill>
                  <a:schemeClr val="bg1"/>
                </a:solidFill>
                <a:prstDash val="solid"/>
              </a:ln>
              <a:latin typeface="Commodore PET" panose="02000000000000000000" pitchFamily="2" charset="0"/>
              <a:ea typeface="+mj-ea"/>
              <a:cs typeface="+mj-cs"/>
            </a:endParaRPr>
          </a:p>
        </p:txBody>
      </p:sp>
      <p:sp>
        <p:nvSpPr>
          <p:cNvPr id="9" name="Tekstvak 8">
            <a:extLst>
              <a:ext uri="{FF2B5EF4-FFF2-40B4-BE49-F238E27FC236}">
                <a16:creationId xmlns:a16="http://schemas.microsoft.com/office/drawing/2014/main" id="{8E03F651-77B0-2712-4C23-85373E91AEEC}"/>
              </a:ext>
            </a:extLst>
          </p:cNvPr>
          <p:cNvSpPr txBox="1"/>
          <p:nvPr/>
        </p:nvSpPr>
        <p:spPr>
          <a:xfrm>
            <a:off x="21000" y="6455834"/>
            <a:ext cx="3549084" cy="369332"/>
          </a:xfrm>
          <a:prstGeom prst="rect">
            <a:avLst/>
          </a:prstGeom>
          <a:noFill/>
        </p:spPr>
        <p:txBody>
          <a:bodyPr wrap="square">
            <a:spAutoFit/>
          </a:bodyPr>
          <a:lstStyle/>
          <a:p>
            <a:r>
              <a:rPr lang="nl-BE" dirty="0">
                <a:hlinkClick r:id="rId3">
                  <a:extLst>
                    <a:ext uri="{A12FA001-AC4F-418D-AE19-62706E023703}">
                      <ahyp:hlinkClr xmlns:ahyp="http://schemas.microsoft.com/office/drawing/2018/hyperlinkcolor" val="tx"/>
                    </a:ext>
                  </a:extLst>
                </a:hlinkClick>
              </a:rPr>
              <a:t>https://youtu.be/AvDUDGiL9EQ</a:t>
            </a:r>
            <a:endParaRPr lang="nl-BE" dirty="0"/>
          </a:p>
        </p:txBody>
      </p:sp>
      <p:sp>
        <p:nvSpPr>
          <p:cNvPr id="10" name="Tekstvak 9">
            <a:extLst>
              <a:ext uri="{FF2B5EF4-FFF2-40B4-BE49-F238E27FC236}">
                <a16:creationId xmlns:a16="http://schemas.microsoft.com/office/drawing/2014/main" id="{318F8A48-EF23-D241-9CDC-6E61412B5BDE}"/>
              </a:ext>
            </a:extLst>
          </p:cNvPr>
          <p:cNvSpPr txBox="1"/>
          <p:nvPr/>
        </p:nvSpPr>
        <p:spPr>
          <a:xfrm>
            <a:off x="21000" y="6070059"/>
            <a:ext cx="3468765" cy="369332"/>
          </a:xfrm>
          <a:prstGeom prst="rect">
            <a:avLst/>
          </a:prstGeom>
          <a:noFill/>
        </p:spPr>
        <p:txBody>
          <a:bodyPr wrap="square">
            <a:spAutoFit/>
          </a:bodyPr>
          <a:lstStyle/>
          <a:p>
            <a:r>
              <a:rPr lang="nl-BE" dirty="0">
                <a:hlinkClick r:id="rId4">
                  <a:extLst>
                    <a:ext uri="{A12FA001-AC4F-418D-AE19-62706E023703}">
                      <ahyp:hlinkClr xmlns:ahyp="http://schemas.microsoft.com/office/drawing/2018/hyperlinkcolor" val="tx"/>
                    </a:ext>
                  </a:extLst>
                </a:hlinkClick>
              </a:rPr>
              <a:t>https://youtu.be/iF8CnG7ee-A</a:t>
            </a:r>
            <a:endParaRPr lang="nl-BE" dirty="0"/>
          </a:p>
        </p:txBody>
      </p:sp>
      <p:pic>
        <p:nvPicPr>
          <p:cNvPr id="3" name="Afbeelding 2">
            <a:extLst>
              <a:ext uri="{FF2B5EF4-FFF2-40B4-BE49-F238E27FC236}">
                <a16:creationId xmlns:a16="http://schemas.microsoft.com/office/drawing/2014/main" id="{3DC807FC-F33D-0066-F8A1-B8C0E3C59925}"/>
              </a:ext>
            </a:extLst>
          </p:cNvPr>
          <p:cNvPicPr>
            <a:picLocks noChangeAspect="1"/>
          </p:cNvPicPr>
          <p:nvPr/>
        </p:nvPicPr>
        <p:blipFill rotWithShape="1">
          <a:blip r:embed="rId5">
            <a:extLst>
              <a:ext uri="{28A0092B-C50C-407E-A947-70E740481C1C}">
                <a14:useLocalDpi xmlns:a14="http://schemas.microsoft.com/office/drawing/2010/main" val="0"/>
              </a:ext>
            </a:extLst>
          </a:blip>
          <a:srcRect l="13511" r="33564"/>
          <a:stretch/>
        </p:blipFill>
        <p:spPr>
          <a:xfrm>
            <a:off x="-3517" y="0"/>
            <a:ext cx="4839517" cy="6872027"/>
          </a:xfrm>
          <a:prstGeom prst="rect">
            <a:avLst/>
          </a:prstGeom>
        </p:spPr>
      </p:pic>
    </p:spTree>
    <p:extLst>
      <p:ext uri="{BB962C8B-B14F-4D97-AF65-F5344CB8AC3E}">
        <p14:creationId xmlns:p14="http://schemas.microsoft.com/office/powerpoint/2010/main" val="2720935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459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FERRIET GEHEUGEN</a:t>
            </a:r>
          </a:p>
        </p:txBody>
      </p:sp>
      <p:pic>
        <p:nvPicPr>
          <p:cNvPr id="2" name="Onlinemedia 1" title="Core Memory Explained and Demonstrated">
            <a:hlinkClick r:id="" action="ppaction://media"/>
            <a:extLst>
              <a:ext uri="{FF2B5EF4-FFF2-40B4-BE49-F238E27FC236}">
                <a16:creationId xmlns:a16="http://schemas.microsoft.com/office/drawing/2014/main" id="{9B87E330-E052-06D6-2672-C1AF3AB8DBAF}"/>
              </a:ext>
            </a:extLst>
          </p:cNvPr>
          <p:cNvPicPr>
            <a:picLocks noRot="1" noChangeAspect="1"/>
          </p:cNvPicPr>
          <p:nvPr>
            <a:videoFile r:link="rId1"/>
          </p:nvPr>
        </p:nvPicPr>
        <p:blipFill>
          <a:blip r:embed="rId3"/>
          <a:stretch>
            <a:fillRect/>
          </a:stretch>
        </p:blipFill>
        <p:spPr>
          <a:xfrm>
            <a:off x="1635823" y="1404000"/>
            <a:ext cx="8920354" cy="5040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414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afgeronde bovenhoeken 1">
            <a:extLst>
              <a:ext uri="{FF2B5EF4-FFF2-40B4-BE49-F238E27FC236}">
                <a16:creationId xmlns:a16="http://schemas.microsoft.com/office/drawing/2014/main" id="{6123E514-482D-14EC-434B-671ED9799869}"/>
              </a:ext>
            </a:extLst>
          </p:cNvPr>
          <p:cNvSpPr/>
          <p:nvPr/>
        </p:nvSpPr>
        <p:spPr>
          <a:xfrm>
            <a:off x="3180313" y="231703"/>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Eerste harddisk</a:t>
            </a:r>
          </a:p>
        </p:txBody>
      </p:sp>
      <p:pic>
        <p:nvPicPr>
          <p:cNvPr id="1026" name="Picture 2" descr="Historia Multimedia timeline | Timetoast timelines">
            <a:extLst>
              <a:ext uri="{FF2B5EF4-FFF2-40B4-BE49-F238E27FC236}">
                <a16:creationId xmlns:a16="http://schemas.microsoft.com/office/drawing/2014/main" id="{5DBDAA41-1296-E4ED-400D-6B8D28840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000" y="1449000"/>
            <a:ext cx="4981575" cy="4572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hthoek: afgeronde diagonale hoeken 2">
            <a:extLst>
              <a:ext uri="{FF2B5EF4-FFF2-40B4-BE49-F238E27FC236}">
                <a16:creationId xmlns:a16="http://schemas.microsoft.com/office/drawing/2014/main" id="{2BF1754A-D17F-C77E-ACAA-F5AC3FBAB7AF}"/>
              </a:ext>
            </a:extLst>
          </p:cNvPr>
          <p:cNvSpPr/>
          <p:nvPr/>
        </p:nvSpPr>
        <p:spPr>
          <a:xfrm>
            <a:off x="6941687" y="1464828"/>
            <a:ext cx="4140000" cy="1845000"/>
          </a:xfrm>
          <a:prstGeom prst="round2DiagRect">
            <a:avLst>
              <a:gd name="adj1" fmla="val 8308"/>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dirty="0">
                <a:ln w="3175">
                  <a:noFill/>
                  <a:prstDash val="solid"/>
                </a:ln>
                <a:latin typeface="Commodore PET" panose="02000000000000000000" pitchFamily="2" charset="0"/>
                <a:ea typeface="+mj-ea"/>
                <a:cs typeface="+mj-cs"/>
              </a:rPr>
              <a:t>Deze harddisk had een verwerkingscapaciteit van 5 megabyte, en maakte deel uit van de </a:t>
            </a:r>
            <a:r>
              <a:rPr lang="nl-BE" sz="1100" cap="all" dirty="0" err="1">
                <a:ln w="3175">
                  <a:noFill/>
                  <a:prstDash val="solid"/>
                </a:ln>
                <a:latin typeface="Commodore PET" panose="02000000000000000000" pitchFamily="2" charset="0"/>
                <a:ea typeface="+mj-ea"/>
                <a:cs typeface="+mj-cs"/>
              </a:rPr>
              <a:t>ramac</a:t>
            </a:r>
            <a:r>
              <a:rPr lang="nl-BE" sz="1100" cap="all" dirty="0">
                <a:ln w="3175">
                  <a:noFill/>
                  <a:prstDash val="solid"/>
                </a:ln>
                <a:latin typeface="Commodore PET" panose="02000000000000000000" pitchFamily="2" charset="0"/>
                <a:ea typeface="+mj-ea"/>
                <a:cs typeface="+mj-cs"/>
              </a:rPr>
              <a:t> mainframe van </a:t>
            </a:r>
            <a:r>
              <a:rPr lang="nl-BE" sz="1100" cap="all" dirty="0" err="1">
                <a:ln w="3175">
                  <a:noFill/>
                  <a:prstDash val="solid"/>
                </a:ln>
                <a:latin typeface="Commodore PET" panose="02000000000000000000" pitchFamily="2" charset="0"/>
                <a:ea typeface="+mj-ea"/>
                <a:cs typeface="+mj-cs"/>
              </a:rPr>
              <a:t>ibm</a:t>
            </a:r>
            <a:r>
              <a:rPr lang="nl-BE" sz="1100" cap="all" dirty="0">
                <a:ln w="3175">
                  <a:noFill/>
                  <a:prstDash val="solid"/>
                </a:ln>
                <a:latin typeface="Commodore PET" panose="02000000000000000000" pitchFamily="2" charset="0"/>
                <a:ea typeface="+mj-ea"/>
                <a:cs typeface="+mj-cs"/>
              </a:rPr>
              <a:t>. In de expo in 1958 was deze </a:t>
            </a:r>
            <a:r>
              <a:rPr lang="nl-BE" sz="1100" cap="all" dirty="0" err="1">
                <a:ln w="3175">
                  <a:noFill/>
                  <a:prstDash val="solid"/>
                </a:ln>
                <a:latin typeface="Commodore PET" panose="02000000000000000000" pitchFamily="2" charset="0"/>
                <a:ea typeface="+mj-ea"/>
                <a:cs typeface="+mj-cs"/>
              </a:rPr>
              <a:t>ramac</a:t>
            </a:r>
            <a:r>
              <a:rPr lang="nl-BE" sz="1100" cap="all" dirty="0">
                <a:ln w="3175">
                  <a:noFill/>
                  <a:prstDash val="solid"/>
                </a:ln>
                <a:latin typeface="Commodore PET" panose="02000000000000000000" pitchFamily="2" charset="0"/>
                <a:ea typeface="+mj-ea"/>
                <a:cs typeface="+mj-cs"/>
              </a:rPr>
              <a:t> mainframe te bewonderen in </a:t>
            </a:r>
            <a:r>
              <a:rPr lang="nl-BE" sz="1100" cap="all" dirty="0" err="1">
                <a:ln w="3175">
                  <a:noFill/>
                  <a:prstDash val="solid"/>
                </a:ln>
                <a:latin typeface="Commodore PET" panose="02000000000000000000" pitchFamily="2" charset="0"/>
                <a:ea typeface="+mj-ea"/>
                <a:cs typeface="+mj-cs"/>
              </a:rPr>
              <a:t>belgiëe</a:t>
            </a:r>
            <a:r>
              <a:rPr lang="nl-BE" sz="1100" cap="all" dirty="0">
                <a:ln w="3175">
                  <a:noFill/>
                  <a:prstDash val="solid"/>
                </a:ln>
                <a:latin typeface="Commodore PET" panose="02000000000000000000" pitchFamily="2" charset="0"/>
                <a:ea typeface="+mj-ea"/>
                <a:cs typeface="+mj-cs"/>
              </a:rPr>
              <a:t>.</a:t>
            </a:r>
          </a:p>
        </p:txBody>
      </p:sp>
    </p:spTree>
    <p:extLst>
      <p:ext uri="{BB962C8B-B14F-4D97-AF65-F5344CB8AC3E}">
        <p14:creationId xmlns:p14="http://schemas.microsoft.com/office/powerpoint/2010/main" val="3844080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1" name="Group 1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67" name="Group 66">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8" name="Rectangle 67">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Afbeelding 3" descr="Afbeelding met tekst, binnen, plafond&#10;&#10;Automatisch gegenereerde beschrijving">
            <a:extLst>
              <a:ext uri="{FF2B5EF4-FFF2-40B4-BE49-F238E27FC236}">
                <a16:creationId xmlns:a16="http://schemas.microsoft.com/office/drawing/2014/main" id="{94DA72EF-3283-DADE-70E0-D49D0EB61CB8}"/>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29001"/>
          <a:stretch/>
        </p:blipFill>
        <p:spPr>
          <a:xfrm>
            <a:off x="3611" y="10"/>
            <a:ext cx="12188389" cy="6857990"/>
          </a:xfrm>
          <a:prstGeom prst="rect">
            <a:avLst/>
          </a:prstGeom>
        </p:spPr>
      </p:pic>
      <p:grpSp>
        <p:nvGrpSpPr>
          <p:cNvPr id="71" name="Group 70">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2"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4"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Rechthoek: afgeronde bovenhoeken 1">
            <a:extLst>
              <a:ext uri="{FF2B5EF4-FFF2-40B4-BE49-F238E27FC236}">
                <a16:creationId xmlns:a16="http://schemas.microsoft.com/office/drawing/2014/main" id="{9363E279-04E9-D90B-C010-62D25081FE83}"/>
              </a:ext>
            </a:extLst>
          </p:cNvPr>
          <p:cNvSpPr/>
          <p:nvPr/>
        </p:nvSpPr>
        <p:spPr>
          <a:xfrm>
            <a:off x="2667000" y="2708276"/>
            <a:ext cx="6858000" cy="1367896"/>
          </a:xfrm>
          <a:prstGeom prst="round2SameRect">
            <a:avLst/>
          </a:prstGeom>
          <a:solidFill>
            <a:schemeClr val="bg1">
              <a:alpha val="62000"/>
            </a:schemeClr>
          </a:solidFill>
          <a:ln w="19050">
            <a:no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en-US" sz="2400" cap="all" dirty="0" err="1">
                <a:ln w="3175">
                  <a:solidFill>
                    <a:schemeClr val="bg1"/>
                  </a:solidFill>
                  <a:prstDash val="solid"/>
                </a:ln>
                <a:latin typeface="Commodore PET" panose="02000000000000000000" pitchFamily="2" charset="0"/>
                <a:ea typeface="+mj-ea"/>
                <a:cs typeface="+mj-cs"/>
              </a:rPr>
              <a:t>Tapedrives</a:t>
            </a:r>
            <a:endParaRPr lang="en-US" sz="2400" cap="all" dirty="0">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4212839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monitor, binnen, magnetron&#10;&#10;Automatisch gegenereerde beschrijving">
            <a:extLst>
              <a:ext uri="{FF2B5EF4-FFF2-40B4-BE49-F238E27FC236}">
                <a16:creationId xmlns:a16="http://schemas.microsoft.com/office/drawing/2014/main" id="{A767E820-74ED-DDE4-23D0-2D51E194F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000" y="456674"/>
            <a:ext cx="5315712" cy="591312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diagonale hoeken 3">
            <a:extLst>
              <a:ext uri="{FF2B5EF4-FFF2-40B4-BE49-F238E27FC236}">
                <a16:creationId xmlns:a16="http://schemas.microsoft.com/office/drawing/2014/main" id="{23508559-890B-0AB0-B857-6F81CCDFFEA5}"/>
              </a:ext>
            </a:extLst>
          </p:cNvPr>
          <p:cNvSpPr/>
          <p:nvPr/>
        </p:nvSpPr>
        <p:spPr>
          <a:xfrm>
            <a:off x="7131000" y="729000"/>
            <a:ext cx="4140000" cy="4455000"/>
          </a:xfrm>
          <a:prstGeom prst="round2DiagRect">
            <a:avLst>
              <a:gd name="adj1" fmla="val 8308"/>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dirty="0">
                <a:ln w="3175">
                  <a:noFill/>
                  <a:prstDash val="solid"/>
                </a:ln>
                <a:latin typeface="Commodore PET" panose="02000000000000000000" pitchFamily="2" charset="0"/>
                <a:ea typeface="+mj-ea"/>
                <a:cs typeface="+mj-cs"/>
              </a:rPr>
              <a:t>De terminals van het type </a:t>
            </a:r>
            <a:r>
              <a:rPr lang="nl-BE" sz="1100" cap="all" dirty="0" err="1">
                <a:ln w="3175">
                  <a:noFill/>
                  <a:prstDash val="solid"/>
                </a:ln>
                <a:latin typeface="Commodore PET" panose="02000000000000000000" pitchFamily="2" charset="0"/>
                <a:ea typeface="+mj-ea"/>
                <a:cs typeface="+mj-cs"/>
              </a:rPr>
              <a:t>ibm</a:t>
            </a:r>
            <a:r>
              <a:rPr lang="nl-BE" sz="1100" cap="all" dirty="0">
                <a:ln w="3175">
                  <a:noFill/>
                  <a:prstDash val="solid"/>
                </a:ln>
                <a:latin typeface="Commodore PET" panose="02000000000000000000" pitchFamily="2" charset="0"/>
                <a:ea typeface="+mj-ea"/>
                <a:cs typeface="+mj-cs"/>
              </a:rPr>
              <a:t> 3270 werden de standaard. Dit waren toestellen die geen eigen verwerkingscapaciteit hadden (of heel weinig) maar in directe communicatie stonden met de centrale mainframe. De terminal was gewoon een toestel dat schermgegevens kon afbeelden en waarop men nieuwe gegevens kon invoeren. Alle sturing werd gedaan op de mainframe. Een mainframe kon honderden van deze terminals aangesloten hebben.</a:t>
            </a:r>
          </a:p>
        </p:txBody>
      </p:sp>
      <p:sp>
        <p:nvSpPr>
          <p:cNvPr id="5" name="Rechthoek: afgeronde bovenhoeken 4">
            <a:extLst>
              <a:ext uri="{FF2B5EF4-FFF2-40B4-BE49-F238E27FC236}">
                <a16:creationId xmlns:a16="http://schemas.microsoft.com/office/drawing/2014/main" id="{93424EB4-6416-8960-1167-F73EF3FD0E6A}"/>
              </a:ext>
            </a:extLst>
          </p:cNvPr>
          <p:cNvSpPr/>
          <p:nvPr/>
        </p:nvSpPr>
        <p:spPr>
          <a:xfrm>
            <a:off x="1302440" y="5742616"/>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terminals</a:t>
            </a:r>
          </a:p>
        </p:txBody>
      </p:sp>
    </p:spTree>
    <p:extLst>
      <p:ext uri="{BB962C8B-B14F-4D97-AF65-F5344CB8AC3E}">
        <p14:creationId xmlns:p14="http://schemas.microsoft.com/office/powerpoint/2010/main" val="1289176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afgeronde bovenhoeken 1">
            <a:extLst>
              <a:ext uri="{FF2B5EF4-FFF2-40B4-BE49-F238E27FC236}">
                <a16:creationId xmlns:a16="http://schemas.microsoft.com/office/drawing/2014/main" id="{1BD86C29-B84E-3481-CA38-7D32F52EAD7A}"/>
              </a:ext>
            </a:extLst>
          </p:cNvPr>
          <p:cNvSpPr/>
          <p:nvPr/>
        </p:nvSpPr>
        <p:spPr>
          <a:xfrm>
            <a:off x="1966720" y="5742616"/>
            <a:ext cx="825856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Kettingpapier drukkers</a:t>
            </a:r>
          </a:p>
        </p:txBody>
      </p:sp>
      <p:pic>
        <p:nvPicPr>
          <p:cNvPr id="6" name="Onlinemedia 5" title="IBM 1403 Printer">
            <a:hlinkClick r:id="" action="ppaction://media"/>
            <a:extLst>
              <a:ext uri="{FF2B5EF4-FFF2-40B4-BE49-F238E27FC236}">
                <a16:creationId xmlns:a16="http://schemas.microsoft.com/office/drawing/2014/main" id="{5845C4AE-70A1-38FE-B6DC-C41B431DDA6F}"/>
              </a:ext>
            </a:extLst>
          </p:cNvPr>
          <p:cNvPicPr>
            <a:picLocks noRot="1" noChangeAspect="1"/>
          </p:cNvPicPr>
          <p:nvPr>
            <a:videoFile r:link="rId1"/>
          </p:nvPr>
        </p:nvPicPr>
        <p:blipFill>
          <a:blip r:embed="rId3"/>
          <a:stretch>
            <a:fillRect/>
          </a:stretch>
        </p:blipFill>
        <p:spPr>
          <a:xfrm>
            <a:off x="1635823" y="369000"/>
            <a:ext cx="8870177" cy="50116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576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afgeronde bovenhoeken 1">
            <a:extLst>
              <a:ext uri="{FF2B5EF4-FFF2-40B4-BE49-F238E27FC236}">
                <a16:creationId xmlns:a16="http://schemas.microsoft.com/office/drawing/2014/main" id="{D1CF079B-195B-EC13-B891-828DDCA3C7D0}"/>
              </a:ext>
            </a:extLst>
          </p:cNvPr>
          <p:cNvSpPr/>
          <p:nvPr/>
        </p:nvSpPr>
        <p:spPr>
          <a:xfrm>
            <a:off x="3180313" y="504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timesharing</a:t>
            </a:r>
          </a:p>
        </p:txBody>
      </p:sp>
      <p:pic>
        <p:nvPicPr>
          <p:cNvPr id="3" name="Onlinemedia 2" title="1963 Timesharing: A Solution to Computer Bottlenecks">
            <a:hlinkClick r:id="" action="ppaction://media"/>
            <a:extLst>
              <a:ext uri="{FF2B5EF4-FFF2-40B4-BE49-F238E27FC236}">
                <a16:creationId xmlns:a16="http://schemas.microsoft.com/office/drawing/2014/main" id="{3BE678A0-3659-BA12-5733-852826ECD373}"/>
              </a:ext>
            </a:extLst>
          </p:cNvPr>
          <p:cNvPicPr>
            <a:picLocks noRot="1" noChangeAspect="1"/>
          </p:cNvPicPr>
          <p:nvPr>
            <a:videoFile r:link="rId1"/>
          </p:nvPr>
        </p:nvPicPr>
        <p:blipFill>
          <a:blip r:embed="rId3"/>
          <a:stretch>
            <a:fillRect/>
          </a:stretch>
        </p:blipFill>
        <p:spPr>
          <a:xfrm>
            <a:off x="2871000" y="1606500"/>
            <a:ext cx="6450000" cy="48375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8923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185" name="Picture 2">
            <a:extLst>
              <a:ext uri="{FF2B5EF4-FFF2-40B4-BE49-F238E27FC236}">
                <a16:creationId xmlns:a16="http://schemas.microsoft.com/office/drawing/2014/main" id="{42A62C1E-C074-4B9F-A126-5A6EB8091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187" name="Group 2186">
            <a:extLst>
              <a:ext uri="{FF2B5EF4-FFF2-40B4-BE49-F238E27FC236}">
                <a16:creationId xmlns:a16="http://schemas.microsoft.com/office/drawing/2014/main" id="{AFAAC72B-1468-4A61-818C-9D6740A34B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188" name="Rectangle 5">
              <a:extLst>
                <a:ext uri="{FF2B5EF4-FFF2-40B4-BE49-F238E27FC236}">
                  <a16:creationId xmlns:a16="http://schemas.microsoft.com/office/drawing/2014/main" id="{DE7BA23F-CC7D-4F24-AA5D-87499F5982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89" name="Freeform 6">
              <a:extLst>
                <a:ext uri="{FF2B5EF4-FFF2-40B4-BE49-F238E27FC236}">
                  <a16:creationId xmlns:a16="http://schemas.microsoft.com/office/drawing/2014/main" id="{01DA9AA6-9ED7-44A9-B89A-11D0F25AE2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0" name="Freeform 7">
              <a:extLst>
                <a:ext uri="{FF2B5EF4-FFF2-40B4-BE49-F238E27FC236}">
                  <a16:creationId xmlns:a16="http://schemas.microsoft.com/office/drawing/2014/main" id="{A01F0F80-5D96-4187-B1CF-7B7431005C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1" name="Rectangle 8">
              <a:extLst>
                <a:ext uri="{FF2B5EF4-FFF2-40B4-BE49-F238E27FC236}">
                  <a16:creationId xmlns:a16="http://schemas.microsoft.com/office/drawing/2014/main" id="{91BC74D8-180D-4752-8DB9-505286F1A3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92" name="Freeform 9">
              <a:extLst>
                <a:ext uri="{FF2B5EF4-FFF2-40B4-BE49-F238E27FC236}">
                  <a16:creationId xmlns:a16="http://schemas.microsoft.com/office/drawing/2014/main" id="{2BE69DAC-23FF-40E7-85CE-FBD085B37C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3" name="Freeform 10">
              <a:extLst>
                <a:ext uri="{FF2B5EF4-FFF2-40B4-BE49-F238E27FC236}">
                  <a16:creationId xmlns:a16="http://schemas.microsoft.com/office/drawing/2014/main" id="{382513DE-28E5-4321-8AD8-DFF9A5D8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4" name="Freeform 11">
              <a:extLst>
                <a:ext uri="{FF2B5EF4-FFF2-40B4-BE49-F238E27FC236}">
                  <a16:creationId xmlns:a16="http://schemas.microsoft.com/office/drawing/2014/main" id="{AB55DF4F-428E-4489-BE27-817642043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5" name="Freeform 12">
              <a:extLst>
                <a:ext uri="{FF2B5EF4-FFF2-40B4-BE49-F238E27FC236}">
                  <a16:creationId xmlns:a16="http://schemas.microsoft.com/office/drawing/2014/main" id="{1B7FA976-0B14-4F79-8941-DE4DBC0214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6" name="Freeform 13">
              <a:extLst>
                <a:ext uri="{FF2B5EF4-FFF2-40B4-BE49-F238E27FC236}">
                  <a16:creationId xmlns:a16="http://schemas.microsoft.com/office/drawing/2014/main" id="{CEFDC5BE-6BCF-4416-9519-1BD9689B7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7" name="Freeform 14">
              <a:extLst>
                <a:ext uri="{FF2B5EF4-FFF2-40B4-BE49-F238E27FC236}">
                  <a16:creationId xmlns:a16="http://schemas.microsoft.com/office/drawing/2014/main" id="{FDB8EB04-E349-4D57-BBB2-92BFE4450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8" name="Freeform 15">
              <a:extLst>
                <a:ext uri="{FF2B5EF4-FFF2-40B4-BE49-F238E27FC236}">
                  <a16:creationId xmlns:a16="http://schemas.microsoft.com/office/drawing/2014/main" id="{7D4FB99B-8938-4DEB-A48C-3BE646BA62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99" name="Freeform 16">
              <a:extLst>
                <a:ext uri="{FF2B5EF4-FFF2-40B4-BE49-F238E27FC236}">
                  <a16:creationId xmlns:a16="http://schemas.microsoft.com/office/drawing/2014/main" id="{668F5E6F-41A9-43EC-993A-5521B263DD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0" name="Freeform 17">
              <a:extLst>
                <a:ext uri="{FF2B5EF4-FFF2-40B4-BE49-F238E27FC236}">
                  <a16:creationId xmlns:a16="http://schemas.microsoft.com/office/drawing/2014/main" id="{5A1F62AA-D053-4902-92FF-68F46F1AE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1" name="Freeform 18">
              <a:extLst>
                <a:ext uri="{FF2B5EF4-FFF2-40B4-BE49-F238E27FC236}">
                  <a16:creationId xmlns:a16="http://schemas.microsoft.com/office/drawing/2014/main" id="{54B35167-8C7F-4B4F-8237-6D71249CAF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2" name="Freeform 19">
              <a:extLst>
                <a:ext uri="{FF2B5EF4-FFF2-40B4-BE49-F238E27FC236}">
                  <a16:creationId xmlns:a16="http://schemas.microsoft.com/office/drawing/2014/main" id="{5E227694-C57C-4F1D-AF07-8D0EC3F68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3" name="Freeform 20">
              <a:extLst>
                <a:ext uri="{FF2B5EF4-FFF2-40B4-BE49-F238E27FC236}">
                  <a16:creationId xmlns:a16="http://schemas.microsoft.com/office/drawing/2014/main" id="{5839C01B-00BF-4880-B3D7-88C84DD1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4" name="Freeform 21">
              <a:extLst>
                <a:ext uri="{FF2B5EF4-FFF2-40B4-BE49-F238E27FC236}">
                  <a16:creationId xmlns:a16="http://schemas.microsoft.com/office/drawing/2014/main" id="{66C6C7C1-7ACD-4545-BA06-5379AA3CC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5" name="Freeform 22">
              <a:extLst>
                <a:ext uri="{FF2B5EF4-FFF2-40B4-BE49-F238E27FC236}">
                  <a16:creationId xmlns:a16="http://schemas.microsoft.com/office/drawing/2014/main" id="{28491955-6EBA-4E18-A945-B932BF040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6" name="Freeform 23">
              <a:extLst>
                <a:ext uri="{FF2B5EF4-FFF2-40B4-BE49-F238E27FC236}">
                  <a16:creationId xmlns:a16="http://schemas.microsoft.com/office/drawing/2014/main" id="{75E5F549-BC29-4753-AFF3-51A22F9530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7" name="Freeform 24">
              <a:extLst>
                <a:ext uri="{FF2B5EF4-FFF2-40B4-BE49-F238E27FC236}">
                  <a16:creationId xmlns:a16="http://schemas.microsoft.com/office/drawing/2014/main" id="{843F9AF2-0061-417E-A0DD-D7C445484E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8" name="Freeform 25">
              <a:extLst>
                <a:ext uri="{FF2B5EF4-FFF2-40B4-BE49-F238E27FC236}">
                  <a16:creationId xmlns:a16="http://schemas.microsoft.com/office/drawing/2014/main" id="{441782E9-AB6A-4CF3-9891-3296C9F46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09" name="Freeform 26">
              <a:extLst>
                <a:ext uri="{FF2B5EF4-FFF2-40B4-BE49-F238E27FC236}">
                  <a16:creationId xmlns:a16="http://schemas.microsoft.com/office/drawing/2014/main" id="{0011C945-E97D-4B05-AEF3-C4B7E14C1A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0" name="Freeform 27">
              <a:extLst>
                <a:ext uri="{FF2B5EF4-FFF2-40B4-BE49-F238E27FC236}">
                  <a16:creationId xmlns:a16="http://schemas.microsoft.com/office/drawing/2014/main" id="{E027A564-E1CF-4BD2-B2A3-05DFEA1D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1" name="Freeform 28">
              <a:extLst>
                <a:ext uri="{FF2B5EF4-FFF2-40B4-BE49-F238E27FC236}">
                  <a16:creationId xmlns:a16="http://schemas.microsoft.com/office/drawing/2014/main" id="{3EDB7B30-4D98-4873-83A0-409BFA725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2" name="Freeform 29">
              <a:extLst>
                <a:ext uri="{FF2B5EF4-FFF2-40B4-BE49-F238E27FC236}">
                  <a16:creationId xmlns:a16="http://schemas.microsoft.com/office/drawing/2014/main" id="{5213EC14-8315-452D-8459-3D37691A3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3" name="Freeform 30">
              <a:extLst>
                <a:ext uri="{FF2B5EF4-FFF2-40B4-BE49-F238E27FC236}">
                  <a16:creationId xmlns:a16="http://schemas.microsoft.com/office/drawing/2014/main" id="{9A398B2F-C37F-4EEA-A23D-51B55F600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4" name="Freeform 31">
              <a:extLst>
                <a:ext uri="{FF2B5EF4-FFF2-40B4-BE49-F238E27FC236}">
                  <a16:creationId xmlns:a16="http://schemas.microsoft.com/office/drawing/2014/main" id="{FA8C1A2E-3302-4D50-BE7D-4A4BDD25E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5" name="Freeform 32">
              <a:extLst>
                <a:ext uri="{FF2B5EF4-FFF2-40B4-BE49-F238E27FC236}">
                  <a16:creationId xmlns:a16="http://schemas.microsoft.com/office/drawing/2014/main" id="{2B777039-FD88-4624-86A1-2466E07CBC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6" name="Rectangle 33">
              <a:extLst>
                <a:ext uri="{FF2B5EF4-FFF2-40B4-BE49-F238E27FC236}">
                  <a16:creationId xmlns:a16="http://schemas.microsoft.com/office/drawing/2014/main" id="{F5BBAC42-91EE-4166-AE92-D9B8E93A65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17" name="Freeform 34">
              <a:extLst>
                <a:ext uri="{FF2B5EF4-FFF2-40B4-BE49-F238E27FC236}">
                  <a16:creationId xmlns:a16="http://schemas.microsoft.com/office/drawing/2014/main" id="{C4F2A499-1D75-4098-A69A-46F1BBCDED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8" name="Freeform 35">
              <a:extLst>
                <a:ext uri="{FF2B5EF4-FFF2-40B4-BE49-F238E27FC236}">
                  <a16:creationId xmlns:a16="http://schemas.microsoft.com/office/drawing/2014/main" id="{BEC3B11A-8CD5-49CE-B430-62523671C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19" name="Freeform 36">
              <a:extLst>
                <a:ext uri="{FF2B5EF4-FFF2-40B4-BE49-F238E27FC236}">
                  <a16:creationId xmlns:a16="http://schemas.microsoft.com/office/drawing/2014/main" id="{6DF23043-CE13-4BD7-A5B1-160E54D2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0" name="Freeform 37">
              <a:extLst>
                <a:ext uri="{FF2B5EF4-FFF2-40B4-BE49-F238E27FC236}">
                  <a16:creationId xmlns:a16="http://schemas.microsoft.com/office/drawing/2014/main" id="{855D1673-334D-4ADA-B7A4-3A93ABA0F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1" name="Freeform 38">
              <a:extLst>
                <a:ext uri="{FF2B5EF4-FFF2-40B4-BE49-F238E27FC236}">
                  <a16:creationId xmlns:a16="http://schemas.microsoft.com/office/drawing/2014/main" id="{A0540102-6F39-4192-B853-36A8304CA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2" name="Freeform 39">
              <a:extLst>
                <a:ext uri="{FF2B5EF4-FFF2-40B4-BE49-F238E27FC236}">
                  <a16:creationId xmlns:a16="http://schemas.microsoft.com/office/drawing/2014/main" id="{FE7B2F63-B5E0-457B-8BDA-296AF0D6D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3" name="Freeform 40">
              <a:extLst>
                <a:ext uri="{FF2B5EF4-FFF2-40B4-BE49-F238E27FC236}">
                  <a16:creationId xmlns:a16="http://schemas.microsoft.com/office/drawing/2014/main" id="{8AE74BF9-DD70-4138-AEA2-9E92FA54C3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4" name="Freeform 41">
              <a:extLst>
                <a:ext uri="{FF2B5EF4-FFF2-40B4-BE49-F238E27FC236}">
                  <a16:creationId xmlns:a16="http://schemas.microsoft.com/office/drawing/2014/main" id="{D57F9876-DDD6-4CDB-8CA3-3111229CB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5" name="Freeform 42">
              <a:extLst>
                <a:ext uri="{FF2B5EF4-FFF2-40B4-BE49-F238E27FC236}">
                  <a16:creationId xmlns:a16="http://schemas.microsoft.com/office/drawing/2014/main" id="{D47958BA-B87B-43D9-B93E-988D8F2060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6" name="Freeform 43">
              <a:extLst>
                <a:ext uri="{FF2B5EF4-FFF2-40B4-BE49-F238E27FC236}">
                  <a16:creationId xmlns:a16="http://schemas.microsoft.com/office/drawing/2014/main" id="{6803A143-4A93-479A-859F-BC981C5E7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7" name="Freeform 44">
              <a:extLst>
                <a:ext uri="{FF2B5EF4-FFF2-40B4-BE49-F238E27FC236}">
                  <a16:creationId xmlns:a16="http://schemas.microsoft.com/office/drawing/2014/main" id="{5CC5C31E-616F-4351-944F-550BD278E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28" name="Rectangle 45">
              <a:extLst>
                <a:ext uri="{FF2B5EF4-FFF2-40B4-BE49-F238E27FC236}">
                  <a16:creationId xmlns:a16="http://schemas.microsoft.com/office/drawing/2014/main" id="{E8BB0EFF-C194-4679-AEC8-C6FADD255AB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29" name="Freeform 46">
              <a:extLst>
                <a:ext uri="{FF2B5EF4-FFF2-40B4-BE49-F238E27FC236}">
                  <a16:creationId xmlns:a16="http://schemas.microsoft.com/office/drawing/2014/main" id="{5C5DCB57-D4AE-4565-AC0D-3CADFE7FD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0" name="Freeform 47">
              <a:extLst>
                <a:ext uri="{FF2B5EF4-FFF2-40B4-BE49-F238E27FC236}">
                  <a16:creationId xmlns:a16="http://schemas.microsoft.com/office/drawing/2014/main" id="{93D5FBB1-89CF-4233-BE4A-80A60AA22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1" name="Freeform 48">
              <a:extLst>
                <a:ext uri="{FF2B5EF4-FFF2-40B4-BE49-F238E27FC236}">
                  <a16:creationId xmlns:a16="http://schemas.microsoft.com/office/drawing/2014/main" id="{159AEC9A-0D77-41B5-847A-9DC41199E2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2" name="Freeform 49">
              <a:extLst>
                <a:ext uri="{FF2B5EF4-FFF2-40B4-BE49-F238E27FC236}">
                  <a16:creationId xmlns:a16="http://schemas.microsoft.com/office/drawing/2014/main" id="{ED3F4044-CEFD-495A-8475-FC1A31C7C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3" name="Freeform 50">
              <a:extLst>
                <a:ext uri="{FF2B5EF4-FFF2-40B4-BE49-F238E27FC236}">
                  <a16:creationId xmlns:a16="http://schemas.microsoft.com/office/drawing/2014/main" id="{F757E84F-F23F-433B-AFFC-2458F79580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4" name="Freeform 51">
              <a:extLst>
                <a:ext uri="{FF2B5EF4-FFF2-40B4-BE49-F238E27FC236}">
                  <a16:creationId xmlns:a16="http://schemas.microsoft.com/office/drawing/2014/main" id="{B5299AC1-77AA-4E3B-9906-E74667C2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5" name="Freeform 52">
              <a:extLst>
                <a:ext uri="{FF2B5EF4-FFF2-40B4-BE49-F238E27FC236}">
                  <a16:creationId xmlns:a16="http://schemas.microsoft.com/office/drawing/2014/main" id="{04ACF07A-AC80-4798-80C1-12A206946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6" name="Freeform 53">
              <a:extLst>
                <a:ext uri="{FF2B5EF4-FFF2-40B4-BE49-F238E27FC236}">
                  <a16:creationId xmlns:a16="http://schemas.microsoft.com/office/drawing/2014/main" id="{26021A8B-6608-47E6-BCA3-604B36A7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7" name="Freeform 54">
              <a:extLst>
                <a:ext uri="{FF2B5EF4-FFF2-40B4-BE49-F238E27FC236}">
                  <a16:creationId xmlns:a16="http://schemas.microsoft.com/office/drawing/2014/main" id="{304A353F-3DAA-4EAF-B03C-894303825D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8" name="Freeform 55">
              <a:extLst>
                <a:ext uri="{FF2B5EF4-FFF2-40B4-BE49-F238E27FC236}">
                  <a16:creationId xmlns:a16="http://schemas.microsoft.com/office/drawing/2014/main" id="{41725314-ECC6-43BA-942E-59B57436D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39" name="Freeform 56">
              <a:extLst>
                <a:ext uri="{FF2B5EF4-FFF2-40B4-BE49-F238E27FC236}">
                  <a16:creationId xmlns:a16="http://schemas.microsoft.com/office/drawing/2014/main" id="{6D630F64-A97A-4544-9770-C7A59B041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40" name="Freeform 57">
              <a:extLst>
                <a:ext uri="{FF2B5EF4-FFF2-40B4-BE49-F238E27FC236}">
                  <a16:creationId xmlns:a16="http://schemas.microsoft.com/office/drawing/2014/main" id="{409BC0A2-5953-4975-BDAA-05BC3002D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41" name="Freeform 58">
              <a:extLst>
                <a:ext uri="{FF2B5EF4-FFF2-40B4-BE49-F238E27FC236}">
                  <a16:creationId xmlns:a16="http://schemas.microsoft.com/office/drawing/2014/main" id="{BD1C4CCF-2F20-4FC7-B197-1C6478471A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243" name="Group 2242">
            <a:extLst>
              <a:ext uri="{FF2B5EF4-FFF2-40B4-BE49-F238E27FC236}">
                <a16:creationId xmlns:a16="http://schemas.microsoft.com/office/drawing/2014/main" id="{BAE72C3A-CAF0-4666-9C69-E1583E2BEBD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244" name="Rectangle 2243">
              <a:extLst>
                <a:ext uri="{FF2B5EF4-FFF2-40B4-BE49-F238E27FC236}">
                  <a16:creationId xmlns:a16="http://schemas.microsoft.com/office/drawing/2014/main" id="{E783793D-E45D-4199-8C05-2BBE0192E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45" name="Picture 2">
              <a:extLst>
                <a:ext uri="{FF2B5EF4-FFF2-40B4-BE49-F238E27FC236}">
                  <a16:creationId xmlns:a16="http://schemas.microsoft.com/office/drawing/2014/main" id="{AF23A6BB-7543-431F-AB2D-6478728A09B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pic>
        <p:nvPicPr>
          <p:cNvPr id="2052" name="Picture 4" descr="We Worked on Apollo | Apollo 11 launch, Apollo 11, Apollo 11 mission">
            <a:extLst>
              <a:ext uri="{FF2B5EF4-FFF2-40B4-BE49-F238E27FC236}">
                <a16:creationId xmlns:a16="http://schemas.microsoft.com/office/drawing/2014/main" id="{93EFC472-2625-7586-2A20-4844FD588A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333" r="2" b="3556"/>
          <a:stretch/>
        </p:blipFill>
        <p:spPr bwMode="auto">
          <a:xfrm>
            <a:off x="20" y="1"/>
            <a:ext cx="4647927" cy="42957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kind of computers were used in Apollo 11 Mission (of 1969) that ...">
            <a:extLst>
              <a:ext uri="{FF2B5EF4-FFF2-40B4-BE49-F238E27FC236}">
                <a16:creationId xmlns:a16="http://schemas.microsoft.com/office/drawing/2014/main" id="{E32F68E9-E730-1635-4982-B61D7E6C1A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707" b="4"/>
          <a:stretch/>
        </p:blipFill>
        <p:spPr bwMode="auto">
          <a:xfrm>
            <a:off x="-1" y="4289538"/>
            <a:ext cx="4644769" cy="25684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Flight Of Apollo 11 - By Tales Of Curiosity">
            <a:extLst>
              <a:ext uri="{FF2B5EF4-FFF2-40B4-BE49-F238E27FC236}">
                <a16:creationId xmlns:a16="http://schemas.microsoft.com/office/drawing/2014/main" id="{B33C98FE-E834-69B6-8F38-DDBC0AD5BE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082" r="19093"/>
          <a:stretch/>
        </p:blipFill>
        <p:spPr bwMode="auto">
          <a:xfrm>
            <a:off x="4651122" y="10"/>
            <a:ext cx="7537703"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2247" name="Straight Connector 2246">
            <a:extLst>
              <a:ext uri="{FF2B5EF4-FFF2-40B4-BE49-F238E27FC236}">
                <a16:creationId xmlns:a16="http://schemas.microsoft.com/office/drawing/2014/main" id="{FCBDD5D8-375F-4A35-AF47-8D46BDF7D5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47947" y="0"/>
            <a:ext cx="0" cy="6858000"/>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
        <p:nvSpPr>
          <p:cNvPr id="2249" name="Round Diagonal Corner Rectangle 109">
            <a:extLst>
              <a:ext uri="{FF2B5EF4-FFF2-40B4-BE49-F238E27FC236}">
                <a16:creationId xmlns:a16="http://schemas.microsoft.com/office/drawing/2014/main" id="{74AE915B-5E04-4156-BB9F-36CA11528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1995" y="2438400"/>
            <a:ext cx="4475957" cy="2033949"/>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51" name="Group 2250">
            <a:extLst>
              <a:ext uri="{FF2B5EF4-FFF2-40B4-BE49-F238E27FC236}">
                <a16:creationId xmlns:a16="http://schemas.microsoft.com/office/drawing/2014/main" id="{EA798FC4-476B-4AB9-93DF-BF7E6B5CAC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2252" name="Group 2251">
              <a:extLst>
                <a:ext uri="{FF2B5EF4-FFF2-40B4-BE49-F238E27FC236}">
                  <a16:creationId xmlns:a16="http://schemas.microsoft.com/office/drawing/2014/main" id="{307874FA-441A-4761-8228-307F4D24C38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264" name="Rectangle 5">
                <a:extLst>
                  <a:ext uri="{FF2B5EF4-FFF2-40B4-BE49-F238E27FC236}">
                    <a16:creationId xmlns:a16="http://schemas.microsoft.com/office/drawing/2014/main" id="{0792D6D3-BEB6-41A5-A549-37832FA613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65" name="Freeform 6">
                <a:extLst>
                  <a:ext uri="{FF2B5EF4-FFF2-40B4-BE49-F238E27FC236}">
                    <a16:creationId xmlns:a16="http://schemas.microsoft.com/office/drawing/2014/main" id="{EF452B0B-7393-4F8C-9899-A5342216B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6" name="Freeform 7">
                <a:extLst>
                  <a:ext uri="{FF2B5EF4-FFF2-40B4-BE49-F238E27FC236}">
                    <a16:creationId xmlns:a16="http://schemas.microsoft.com/office/drawing/2014/main" id="{FF2AD944-20F9-4AD5-B0D6-5FD47318FC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7" name="Freeform 8">
                <a:extLst>
                  <a:ext uri="{FF2B5EF4-FFF2-40B4-BE49-F238E27FC236}">
                    <a16:creationId xmlns:a16="http://schemas.microsoft.com/office/drawing/2014/main" id="{49244B25-0688-4410-885C-1D2FFDC2CF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8" name="Freeform 9">
                <a:extLst>
                  <a:ext uri="{FF2B5EF4-FFF2-40B4-BE49-F238E27FC236}">
                    <a16:creationId xmlns:a16="http://schemas.microsoft.com/office/drawing/2014/main" id="{A58F8238-393D-445B-91F3-1ED5E46A76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9" name="Freeform 10">
                <a:extLst>
                  <a:ext uri="{FF2B5EF4-FFF2-40B4-BE49-F238E27FC236}">
                    <a16:creationId xmlns:a16="http://schemas.microsoft.com/office/drawing/2014/main" id="{13E63DF1-C47D-4B1C-A817-FEA041542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0" name="Freeform 11">
                <a:extLst>
                  <a:ext uri="{FF2B5EF4-FFF2-40B4-BE49-F238E27FC236}">
                    <a16:creationId xmlns:a16="http://schemas.microsoft.com/office/drawing/2014/main" id="{049EDD0D-3214-4A87-8F92-8EF3EC724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1" name="Freeform 12">
                <a:extLst>
                  <a:ext uri="{FF2B5EF4-FFF2-40B4-BE49-F238E27FC236}">
                    <a16:creationId xmlns:a16="http://schemas.microsoft.com/office/drawing/2014/main" id="{F678FE97-380F-46B8-AA7C-CEF0A871FD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2" name="Freeform 13">
                <a:extLst>
                  <a:ext uri="{FF2B5EF4-FFF2-40B4-BE49-F238E27FC236}">
                    <a16:creationId xmlns:a16="http://schemas.microsoft.com/office/drawing/2014/main" id="{4B58E437-E734-4F0F-AB65-3A5FEB08B2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3" name="Freeform 14">
                <a:extLst>
                  <a:ext uri="{FF2B5EF4-FFF2-40B4-BE49-F238E27FC236}">
                    <a16:creationId xmlns:a16="http://schemas.microsoft.com/office/drawing/2014/main" id="{A72F6457-25C4-48A3-98A1-430680F26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4" name="Freeform 15">
                <a:extLst>
                  <a:ext uri="{FF2B5EF4-FFF2-40B4-BE49-F238E27FC236}">
                    <a16:creationId xmlns:a16="http://schemas.microsoft.com/office/drawing/2014/main" id="{2EBF2F70-B28A-43F7-9048-2DEA40839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5" name="Line 16">
                <a:extLst>
                  <a:ext uri="{FF2B5EF4-FFF2-40B4-BE49-F238E27FC236}">
                    <a16:creationId xmlns:a16="http://schemas.microsoft.com/office/drawing/2014/main" id="{9E920E72-8CED-43C1-A34D-D5595B666548}"/>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276" name="Freeform 17">
                <a:extLst>
                  <a:ext uri="{FF2B5EF4-FFF2-40B4-BE49-F238E27FC236}">
                    <a16:creationId xmlns:a16="http://schemas.microsoft.com/office/drawing/2014/main" id="{BA5FBD87-6954-455C-9AF1-6A5B2F142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7" name="Freeform 18">
                <a:extLst>
                  <a:ext uri="{FF2B5EF4-FFF2-40B4-BE49-F238E27FC236}">
                    <a16:creationId xmlns:a16="http://schemas.microsoft.com/office/drawing/2014/main" id="{6A8C5724-748B-4448-9C05-17BA47387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8" name="Freeform 19">
                <a:extLst>
                  <a:ext uri="{FF2B5EF4-FFF2-40B4-BE49-F238E27FC236}">
                    <a16:creationId xmlns:a16="http://schemas.microsoft.com/office/drawing/2014/main" id="{C839561F-1AF3-4981-B22F-E9ACA676E0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79" name="Freeform 20">
                <a:extLst>
                  <a:ext uri="{FF2B5EF4-FFF2-40B4-BE49-F238E27FC236}">
                    <a16:creationId xmlns:a16="http://schemas.microsoft.com/office/drawing/2014/main" id="{3582C64D-9385-4753-8CC7-0147BC2CA6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0" name="Rectangle 21">
                <a:extLst>
                  <a:ext uri="{FF2B5EF4-FFF2-40B4-BE49-F238E27FC236}">
                    <a16:creationId xmlns:a16="http://schemas.microsoft.com/office/drawing/2014/main" id="{5F0CC5EE-B49B-4ABB-ABF8-7AF81A03816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281" name="Freeform 22">
                <a:extLst>
                  <a:ext uri="{FF2B5EF4-FFF2-40B4-BE49-F238E27FC236}">
                    <a16:creationId xmlns:a16="http://schemas.microsoft.com/office/drawing/2014/main" id="{644C80C0-19A0-455C-98D2-166786088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2" name="Freeform 23">
                <a:extLst>
                  <a:ext uri="{FF2B5EF4-FFF2-40B4-BE49-F238E27FC236}">
                    <a16:creationId xmlns:a16="http://schemas.microsoft.com/office/drawing/2014/main" id="{28484ACD-24BC-4653-B370-20FDFB015F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3" name="Freeform 24">
                <a:extLst>
                  <a:ext uri="{FF2B5EF4-FFF2-40B4-BE49-F238E27FC236}">
                    <a16:creationId xmlns:a16="http://schemas.microsoft.com/office/drawing/2014/main" id="{9B616E7A-3429-4B3F-AA3A-5154A09D3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4" name="Freeform 25">
                <a:extLst>
                  <a:ext uri="{FF2B5EF4-FFF2-40B4-BE49-F238E27FC236}">
                    <a16:creationId xmlns:a16="http://schemas.microsoft.com/office/drawing/2014/main" id="{82E80232-2596-40D9-BBCB-EA7B1D70A8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5" name="Freeform 26">
                <a:extLst>
                  <a:ext uri="{FF2B5EF4-FFF2-40B4-BE49-F238E27FC236}">
                    <a16:creationId xmlns:a16="http://schemas.microsoft.com/office/drawing/2014/main" id="{23231684-3104-4D1B-B20E-1EFBC4120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6" name="Freeform 27">
                <a:extLst>
                  <a:ext uri="{FF2B5EF4-FFF2-40B4-BE49-F238E27FC236}">
                    <a16:creationId xmlns:a16="http://schemas.microsoft.com/office/drawing/2014/main" id="{74FE5672-2A88-4AB0-97C2-39540FC7CF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7" name="Freeform 28">
                <a:extLst>
                  <a:ext uri="{FF2B5EF4-FFF2-40B4-BE49-F238E27FC236}">
                    <a16:creationId xmlns:a16="http://schemas.microsoft.com/office/drawing/2014/main" id="{1D0475A8-8A5E-4ED7-97C1-308F8FCAB9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8" name="Freeform 29">
                <a:extLst>
                  <a:ext uri="{FF2B5EF4-FFF2-40B4-BE49-F238E27FC236}">
                    <a16:creationId xmlns:a16="http://schemas.microsoft.com/office/drawing/2014/main" id="{D67121F5-0E4E-4C73-AD2F-7EABD18BD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89" name="Freeform 30">
                <a:extLst>
                  <a:ext uri="{FF2B5EF4-FFF2-40B4-BE49-F238E27FC236}">
                    <a16:creationId xmlns:a16="http://schemas.microsoft.com/office/drawing/2014/main" id="{B73F1401-6814-4861-91C5-CF2B882B0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90" name="Freeform 31">
                <a:extLst>
                  <a:ext uri="{FF2B5EF4-FFF2-40B4-BE49-F238E27FC236}">
                    <a16:creationId xmlns:a16="http://schemas.microsoft.com/office/drawing/2014/main" id="{3AD0FFA2-459C-4F4C-BB2F-CA3501BA88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253" name="Group 2252">
              <a:extLst>
                <a:ext uri="{FF2B5EF4-FFF2-40B4-BE49-F238E27FC236}">
                  <a16:creationId xmlns:a16="http://schemas.microsoft.com/office/drawing/2014/main" id="{4785CFA6-2D9A-41CD-AE75-1707831B53D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254" name="Freeform 32">
                <a:extLst>
                  <a:ext uri="{FF2B5EF4-FFF2-40B4-BE49-F238E27FC236}">
                    <a16:creationId xmlns:a16="http://schemas.microsoft.com/office/drawing/2014/main" id="{351BF318-1FFA-4B63-98CB-C24433DD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5" name="Freeform 33">
                <a:extLst>
                  <a:ext uri="{FF2B5EF4-FFF2-40B4-BE49-F238E27FC236}">
                    <a16:creationId xmlns:a16="http://schemas.microsoft.com/office/drawing/2014/main" id="{A705708C-F764-498D-A229-5FB95B9C47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6" name="Freeform 34">
                <a:extLst>
                  <a:ext uri="{FF2B5EF4-FFF2-40B4-BE49-F238E27FC236}">
                    <a16:creationId xmlns:a16="http://schemas.microsoft.com/office/drawing/2014/main" id="{B5A75E8F-AA13-4885-8AEF-B9BCDCEB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7" name="Freeform 35">
                <a:extLst>
                  <a:ext uri="{FF2B5EF4-FFF2-40B4-BE49-F238E27FC236}">
                    <a16:creationId xmlns:a16="http://schemas.microsoft.com/office/drawing/2014/main" id="{73AB44DD-DB3F-4E82-8214-A9EC52E0EA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8" name="Freeform 36">
                <a:extLst>
                  <a:ext uri="{FF2B5EF4-FFF2-40B4-BE49-F238E27FC236}">
                    <a16:creationId xmlns:a16="http://schemas.microsoft.com/office/drawing/2014/main" id="{4601856A-C590-493F-B8FF-5B3944CF2B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59" name="Freeform 37">
                <a:extLst>
                  <a:ext uri="{FF2B5EF4-FFF2-40B4-BE49-F238E27FC236}">
                    <a16:creationId xmlns:a16="http://schemas.microsoft.com/office/drawing/2014/main" id="{82CC6BC4-1ECF-4277-BD0E-A4EB8E95F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0" name="Freeform 38">
                <a:extLst>
                  <a:ext uri="{FF2B5EF4-FFF2-40B4-BE49-F238E27FC236}">
                    <a16:creationId xmlns:a16="http://schemas.microsoft.com/office/drawing/2014/main" id="{8E00E43A-29A1-4F34-89EC-D5E49E6D96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1" name="Freeform 39">
                <a:extLst>
                  <a:ext uri="{FF2B5EF4-FFF2-40B4-BE49-F238E27FC236}">
                    <a16:creationId xmlns:a16="http://schemas.microsoft.com/office/drawing/2014/main" id="{324DAF95-0E97-4144-BDFC-3FE59BF846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2" name="Freeform 40">
                <a:extLst>
                  <a:ext uri="{FF2B5EF4-FFF2-40B4-BE49-F238E27FC236}">
                    <a16:creationId xmlns:a16="http://schemas.microsoft.com/office/drawing/2014/main" id="{B9AD4CC8-ABDE-4595-AAC9-3B55D968C4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63" name="Rectangle 41">
                <a:extLst>
                  <a:ext uri="{FF2B5EF4-FFF2-40B4-BE49-F238E27FC236}">
                    <a16:creationId xmlns:a16="http://schemas.microsoft.com/office/drawing/2014/main" id="{0F70F7E0-1442-4EF4-8857-8DE0DE239AC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2" name="Rechthoek: afgeronde bovenhoeken 1">
            <a:extLst>
              <a:ext uri="{FF2B5EF4-FFF2-40B4-BE49-F238E27FC236}">
                <a16:creationId xmlns:a16="http://schemas.microsoft.com/office/drawing/2014/main" id="{CCC0712D-A7A2-01F2-F533-73B2EEBB64D6}"/>
              </a:ext>
            </a:extLst>
          </p:cNvPr>
          <p:cNvSpPr/>
          <p:nvPr/>
        </p:nvSpPr>
        <p:spPr>
          <a:xfrm>
            <a:off x="6375475" y="2603499"/>
            <a:ext cx="4088997" cy="142716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en-US" sz="2400" cap="all" dirty="0">
                <a:ln w="3175">
                  <a:solidFill>
                    <a:schemeClr val="bg1"/>
                  </a:solidFill>
                  <a:prstDash val="solid"/>
                </a:ln>
                <a:latin typeface="Commodore PET" panose="02000000000000000000" pitchFamily="2" charset="0"/>
                <a:ea typeface="+mj-ea"/>
                <a:cs typeface="+mj-cs"/>
              </a:rPr>
              <a:t>Apollo guidance computer</a:t>
            </a:r>
          </a:p>
        </p:txBody>
      </p:sp>
      <p:cxnSp>
        <p:nvCxnSpPr>
          <p:cNvPr id="2292" name="Straight Connector 2291">
            <a:extLst>
              <a:ext uri="{FF2B5EF4-FFF2-40B4-BE49-F238E27FC236}">
                <a16:creationId xmlns:a16="http://schemas.microsoft.com/office/drawing/2014/main" id="{B2737591-5F98-4A41-95D4-DEF8288936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2325371" y="1966965"/>
            <a:ext cx="0" cy="4645152"/>
          </a:xfrm>
          <a:prstGeom prst="line">
            <a:avLst/>
          </a:prstGeom>
          <a:solidFill>
            <a:schemeClr val="tx2">
              <a:alpha val="60000"/>
            </a:schemeClr>
          </a:solidFill>
          <a:ln w="19050">
            <a:solidFill>
              <a:schemeClr val="tx2">
                <a:alpha val="60000"/>
              </a:schemeClr>
            </a:solidFill>
          </a:ln>
          <a:effectLst>
            <a:outerShdw blurRad="50800" dist="38100" dir="2700000" algn="tl" rotWithShape="0">
              <a:srgbClr val="000000">
                <a:alpha val="58000"/>
              </a:srgbClr>
            </a:outerShdw>
          </a:effectLst>
        </p:spPr>
      </p:cxnSp>
    </p:spTree>
    <p:extLst>
      <p:ext uri="{BB962C8B-B14F-4D97-AF65-F5344CB8AC3E}">
        <p14:creationId xmlns:p14="http://schemas.microsoft.com/office/powerpoint/2010/main" val="14362013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rgaret Hamilton – The Woman who put Man on the Moon – The Heroine Voice">
            <a:extLst>
              <a:ext uri="{FF2B5EF4-FFF2-40B4-BE49-F238E27FC236}">
                <a16:creationId xmlns:a16="http://schemas.microsoft.com/office/drawing/2014/main" id="{D08BF941-D11F-29CD-4D87-D67880FF3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0" y="0"/>
            <a:ext cx="5514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0EB7834A-86AC-E904-666D-19E281DFB93E}"/>
              </a:ext>
            </a:extLst>
          </p:cNvPr>
          <p:cNvSpPr/>
          <p:nvPr/>
        </p:nvSpPr>
        <p:spPr>
          <a:xfrm>
            <a:off x="5826000" y="332904"/>
            <a:ext cx="5995733" cy="1611096"/>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en-US" sz="2400" cap="all" dirty="0">
                <a:ln w="3175">
                  <a:solidFill>
                    <a:schemeClr val="bg1"/>
                  </a:solidFill>
                  <a:prstDash val="solid"/>
                </a:ln>
                <a:latin typeface="Commodore PET" panose="02000000000000000000" pitchFamily="2" charset="0"/>
                <a:ea typeface="+mj-ea"/>
                <a:cs typeface="+mj-cs"/>
              </a:rPr>
              <a:t>Margaret Hamilton put the first man on the moon</a:t>
            </a:r>
          </a:p>
        </p:txBody>
      </p:sp>
      <p:pic>
        <p:nvPicPr>
          <p:cNvPr id="5" name="Onlinemedia 4" title="Weaving software into core memory by hand">
            <a:hlinkClick r:id="" action="ppaction://media"/>
            <a:extLst>
              <a:ext uri="{FF2B5EF4-FFF2-40B4-BE49-F238E27FC236}">
                <a16:creationId xmlns:a16="http://schemas.microsoft.com/office/drawing/2014/main" id="{EBA054A4-42BB-BF14-6A76-0A872334044A}"/>
              </a:ext>
            </a:extLst>
          </p:cNvPr>
          <p:cNvPicPr>
            <a:picLocks noRot="1" noChangeAspect="1"/>
          </p:cNvPicPr>
          <p:nvPr>
            <a:videoFile r:link="rId1"/>
          </p:nvPr>
        </p:nvPicPr>
        <p:blipFill>
          <a:blip r:embed="rId4"/>
          <a:stretch>
            <a:fillRect/>
          </a:stretch>
        </p:blipFill>
        <p:spPr>
          <a:xfrm>
            <a:off x="5826000" y="2574000"/>
            <a:ext cx="6053097" cy="3420000"/>
          </a:xfrm>
          <a:prstGeom prst="rect">
            <a:avLst/>
          </a:prstGeom>
        </p:spPr>
      </p:pic>
    </p:spTree>
    <p:extLst>
      <p:ext uri="{BB962C8B-B14F-4D97-AF65-F5344CB8AC3E}">
        <p14:creationId xmlns:p14="http://schemas.microsoft.com/office/powerpoint/2010/main" val="3620506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2" name="Afbeelding 1">
            <a:extLst>
              <a:ext uri="{FF2B5EF4-FFF2-40B4-BE49-F238E27FC236}">
                <a16:creationId xmlns:a16="http://schemas.microsoft.com/office/drawing/2014/main" id="{323625AF-93A0-A49E-4450-F2524AE9663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Lst>
          </a:blip>
          <a:srcRect t="20310" b="7829"/>
          <a:stretch/>
        </p:blipFill>
        <p:spPr>
          <a:xfrm>
            <a:off x="1" y="9525"/>
            <a:ext cx="12192000" cy="6848476"/>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3200" b="0" i="0" u="none" strike="noStrike" kern="1200" cap="all" spc="0" normalizeH="0" baseline="0" noProof="0" dirty="0">
                <a:ln w="9525">
                  <a:solidFill>
                    <a:prstClr val="black"/>
                  </a:solidFill>
                  <a:prstDash val="solid"/>
                </a:ln>
                <a:solidFill>
                  <a:prstClr val="white"/>
                </a:solidFill>
                <a:effectLst/>
                <a:uLnTx/>
                <a:uFillTx/>
                <a:latin typeface="Commodore PET" panose="02000000000000000000" pitchFamily="2" charset="0"/>
                <a:ea typeface="+mn-ea"/>
                <a:cs typeface="+mn-cs"/>
              </a:rPr>
              <a:t>EMULATOR</a:t>
            </a:r>
          </a:p>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2000" b="0" i="0" u="none" strike="noStrike" kern="1200" cap="all" spc="0" normalizeH="0" baseline="0" noProof="0" dirty="0">
                <a:ln w="9525">
                  <a:solidFill>
                    <a:prstClr val="black"/>
                  </a:solidFill>
                  <a:prstDash val="solid"/>
                </a:ln>
                <a:solidFill>
                  <a:prstClr val="white"/>
                </a:solidFill>
                <a:effectLst/>
                <a:uLnTx/>
                <a:uFillTx/>
                <a:latin typeface="Commodore PET" panose="02000000000000000000" pitchFamily="2" charset="0"/>
                <a:ea typeface="+mn-ea"/>
                <a:cs typeface="+mn-cs"/>
              </a:rPr>
              <a:t>INSTALLATIE EN PROBEREN</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6">
                <a:extLst>
                  <a:ext uri="{96DAC541-7B7A-43D3-8B79-37D633B846F1}">
                    <asvg:svgBlip xmlns:asvg="http://schemas.microsoft.com/office/drawing/2016/SVG/main" r:embed="rId7"/>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370945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 name="Afbeelding 5" descr="Afbeelding met tekst, binnen, magnetron, computer&#10;&#10;Automatisch gegenereerde beschrijving">
            <a:extLst>
              <a:ext uri="{FF2B5EF4-FFF2-40B4-BE49-F238E27FC236}">
                <a16:creationId xmlns:a16="http://schemas.microsoft.com/office/drawing/2014/main" id="{4E139E19-CE39-279E-800A-220F8896FC8E}"/>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r="3" b="2010"/>
          <a:stretch/>
        </p:blipFill>
        <p:spPr>
          <a:xfrm>
            <a:off x="7532062" y="3421608"/>
            <a:ext cx="4664059" cy="3427868"/>
          </a:xfrm>
          <a:custGeom>
            <a:avLst/>
            <a:gdLst/>
            <a:ahLst/>
            <a:cxnLst/>
            <a:rect l="l" t="t" r="r" b="b"/>
            <a:pathLst>
              <a:path w="7558541" h="3427413">
                <a:moveTo>
                  <a:pt x="0" y="0"/>
                </a:moveTo>
                <a:lnTo>
                  <a:pt x="7558541" y="0"/>
                </a:lnTo>
                <a:lnTo>
                  <a:pt x="7558541" y="3427413"/>
                </a:lnTo>
                <a:lnTo>
                  <a:pt x="0" y="3427413"/>
                </a:lnTo>
                <a:close/>
              </a:path>
            </a:pathLst>
          </a:custGeom>
        </p:spPr>
      </p:pic>
      <p:pic>
        <p:nvPicPr>
          <p:cNvPr id="8" name="Afbeelding 7" descr="Afbeelding met tekst, computer&#10;&#10;Automatisch gegenereerde beschrijving">
            <a:extLst>
              <a:ext uri="{FF2B5EF4-FFF2-40B4-BE49-F238E27FC236}">
                <a16:creationId xmlns:a16="http://schemas.microsoft.com/office/drawing/2014/main" id="{2D5F0DEB-7D91-B334-06A9-6CAC3013E32F}"/>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r="-3" b="1622"/>
          <a:stretch/>
        </p:blipFill>
        <p:spPr>
          <a:xfrm>
            <a:off x="1686000" y="0"/>
            <a:ext cx="2883435" cy="3427868"/>
          </a:xfrm>
          <a:prstGeom prst="rect">
            <a:avLst/>
          </a:prstGeom>
        </p:spPr>
      </p:pic>
      <p:pic>
        <p:nvPicPr>
          <p:cNvPr id="4" name="Afbeelding 3" descr="Afbeelding met tekst, elektronica, toetsenbord, schrijfmachine&#10;&#10;Automatisch gegenereerde beschrijving">
            <a:extLst>
              <a:ext uri="{FF2B5EF4-FFF2-40B4-BE49-F238E27FC236}">
                <a16:creationId xmlns:a16="http://schemas.microsoft.com/office/drawing/2014/main" id="{281E75C6-ED8A-6426-2A27-C985D7415B43}"/>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t="5079" r="-2" b="14231"/>
          <a:stretch/>
        </p:blipFill>
        <p:spPr>
          <a:xfrm>
            <a:off x="-5596" y="3427414"/>
            <a:ext cx="7539756" cy="3422061"/>
          </a:xfrm>
          <a:custGeom>
            <a:avLst/>
            <a:gdLst/>
            <a:ahLst/>
            <a:cxnLst/>
            <a:rect l="l" t="t" r="r" b="b"/>
            <a:pathLst>
              <a:path w="7558541" h="3430587">
                <a:moveTo>
                  <a:pt x="0" y="0"/>
                </a:moveTo>
                <a:lnTo>
                  <a:pt x="7558541" y="0"/>
                </a:lnTo>
                <a:lnTo>
                  <a:pt x="7558541" y="3430587"/>
                </a:lnTo>
                <a:lnTo>
                  <a:pt x="0" y="3430587"/>
                </a:lnTo>
                <a:close/>
              </a:path>
            </a:pathLst>
          </a:custGeom>
        </p:spPr>
      </p:pic>
      <p:sp>
        <p:nvSpPr>
          <p:cNvPr id="9" name="Rechthoek: afgeronde bovenhoeken 8">
            <a:extLst>
              <a:ext uri="{FF2B5EF4-FFF2-40B4-BE49-F238E27FC236}">
                <a16:creationId xmlns:a16="http://schemas.microsoft.com/office/drawing/2014/main" id="{8992E982-D388-CF9C-49F5-71BE1F66E49D}"/>
              </a:ext>
            </a:extLst>
          </p:cNvPr>
          <p:cNvSpPr/>
          <p:nvPr/>
        </p:nvSpPr>
        <p:spPr>
          <a:xfrm>
            <a:off x="5241000" y="234000"/>
            <a:ext cx="5715000" cy="2757327"/>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ea typeface="+mj-ea"/>
                <a:cs typeface="+mj-cs"/>
              </a:rPr>
              <a:t>Probeer home computers van de 70/80-er jaren en leer met emulators!</a:t>
            </a:r>
            <a:endParaRPr lang="nl-BE" sz="2800" dirty="0">
              <a:ln w="952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228293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78B43116-36CF-96F8-4D7C-807466B35F2B}"/>
              </a:ext>
            </a:extLst>
          </p:cNvPr>
          <p:cNvPicPr>
            <a:picLocks noChangeAspect="1"/>
          </p:cNvPicPr>
          <p:nvPr/>
        </p:nvPicPr>
        <p:blipFill>
          <a:blip r:embed="rId2"/>
          <a:stretch>
            <a:fillRect/>
          </a:stretch>
        </p:blipFill>
        <p:spPr>
          <a:xfrm>
            <a:off x="4436524" y="270878"/>
            <a:ext cx="6648563" cy="405146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6" name="Afbeelding 15">
            <a:extLst>
              <a:ext uri="{FF2B5EF4-FFF2-40B4-BE49-F238E27FC236}">
                <a16:creationId xmlns:a16="http://schemas.microsoft.com/office/drawing/2014/main" id="{5AC560A1-434D-F39B-BD2F-66C5C67C2534}"/>
              </a:ext>
            </a:extLst>
          </p:cNvPr>
          <p:cNvPicPr>
            <a:picLocks noChangeAspect="1"/>
          </p:cNvPicPr>
          <p:nvPr/>
        </p:nvPicPr>
        <p:blipFill>
          <a:blip r:embed="rId3"/>
          <a:stretch>
            <a:fillRect/>
          </a:stretch>
        </p:blipFill>
        <p:spPr>
          <a:xfrm>
            <a:off x="1348060" y="3164361"/>
            <a:ext cx="2855527" cy="215774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8" name="Afbeelding 17">
            <a:extLst>
              <a:ext uri="{FF2B5EF4-FFF2-40B4-BE49-F238E27FC236}">
                <a16:creationId xmlns:a16="http://schemas.microsoft.com/office/drawing/2014/main" id="{D6ECCD48-2E9A-B655-A4EC-7A1E3EB0EEDC}"/>
              </a:ext>
            </a:extLst>
          </p:cNvPr>
          <p:cNvPicPr>
            <a:picLocks noChangeAspect="1"/>
          </p:cNvPicPr>
          <p:nvPr/>
        </p:nvPicPr>
        <p:blipFill>
          <a:blip r:embed="rId4"/>
          <a:stretch>
            <a:fillRect/>
          </a:stretch>
        </p:blipFill>
        <p:spPr>
          <a:xfrm>
            <a:off x="8006403" y="3110586"/>
            <a:ext cx="2920878" cy="2211522"/>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0" name="Afbeelding 9">
            <a:extLst>
              <a:ext uri="{FF2B5EF4-FFF2-40B4-BE49-F238E27FC236}">
                <a16:creationId xmlns:a16="http://schemas.microsoft.com/office/drawing/2014/main" id="{BADFECCD-ACC3-85C4-8E30-F62657D091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687" y="270878"/>
            <a:ext cx="2906159" cy="2154638"/>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3" name="Afbeelding 2">
            <a:extLst>
              <a:ext uri="{FF2B5EF4-FFF2-40B4-BE49-F238E27FC236}">
                <a16:creationId xmlns:a16="http://schemas.microsoft.com/office/drawing/2014/main" id="{EAAD96E7-ABF9-B341-BCA5-80CB26714A30}"/>
              </a:ext>
            </a:extLst>
          </p:cNvPr>
          <p:cNvPicPr>
            <a:picLocks noChangeAspect="1"/>
          </p:cNvPicPr>
          <p:nvPr/>
        </p:nvPicPr>
        <p:blipFill>
          <a:blip r:embed="rId6"/>
          <a:stretch>
            <a:fillRect/>
          </a:stretch>
        </p:blipFill>
        <p:spPr>
          <a:xfrm>
            <a:off x="4577131" y="3148978"/>
            <a:ext cx="3259695" cy="2173130"/>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34E1A437-B8B4-CD65-C3FE-EEDACB8569D6}"/>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ea typeface="+mj-ea"/>
                <a:cs typeface="+mj-cs"/>
              </a:rPr>
              <a:t>Praktijk via de C-taal en leer wat machinetaal is</a:t>
            </a:r>
            <a:endParaRPr lang="nl-BE" sz="2800" dirty="0">
              <a:ln w="9525">
                <a:solidFill>
                  <a:schemeClr val="bg1"/>
                </a:solidFill>
                <a:prstDash val="solid"/>
              </a:ln>
              <a:latin typeface="Commodore PET" panose="02000000000000000000" pitchFamily="2" charset="0"/>
              <a:ea typeface="+mj-ea"/>
              <a:cs typeface="+mj-cs"/>
            </a:endParaRPr>
          </a:p>
        </p:txBody>
      </p:sp>
      <p:pic>
        <p:nvPicPr>
          <p:cNvPr id="6" name="Afbeelding 5">
            <a:extLst>
              <a:ext uri="{FF2B5EF4-FFF2-40B4-BE49-F238E27FC236}">
                <a16:creationId xmlns:a16="http://schemas.microsoft.com/office/drawing/2014/main" id="{0D062A95-7042-40F8-8B43-4E685D8AF445}"/>
              </a:ext>
            </a:extLst>
          </p:cNvPr>
          <p:cNvPicPr>
            <a:picLocks noChangeAspect="1"/>
          </p:cNvPicPr>
          <p:nvPr/>
        </p:nvPicPr>
        <p:blipFill>
          <a:blip r:embed="rId7"/>
          <a:stretch>
            <a:fillRect/>
          </a:stretch>
        </p:blipFill>
        <p:spPr>
          <a:xfrm>
            <a:off x="8362422" y="1149236"/>
            <a:ext cx="2133710" cy="150502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4678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2000">
              <a:schemeClr val="bg2">
                <a:lumMod val="24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pic>
        <p:nvPicPr>
          <p:cNvPr id="41" name="Afbeelding 40" descr="Afbeelding met tekst, persoon, wit&#10;&#10;Automatisch gegenereerde beschrijving">
            <a:extLst>
              <a:ext uri="{FF2B5EF4-FFF2-40B4-BE49-F238E27FC236}">
                <a16:creationId xmlns:a16="http://schemas.microsoft.com/office/drawing/2014/main" id="{D687FF3A-00BC-CAA2-8D3D-7CF9F76043C5}"/>
              </a:ext>
            </a:extLst>
          </p:cNvPr>
          <p:cNvPicPr>
            <a:picLocks noChangeAspect="1"/>
          </p:cNvPicPr>
          <p:nvPr/>
        </p:nvPicPr>
        <p:blipFill rotWithShape="1">
          <a:blip r:embed="rId2">
            <a:duotone>
              <a:prstClr val="black"/>
              <a:srgbClr val="D9C3A5">
                <a:tint val="50000"/>
                <a:satMod val="180000"/>
              </a:srgbClr>
            </a:duotone>
            <a:alphaModFix amt="2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
        <p:nvSpPr>
          <p:cNvPr id="74" name="Rechthoek: afgeronde bovenhoeken 73">
            <a:extLst>
              <a:ext uri="{FF2B5EF4-FFF2-40B4-BE49-F238E27FC236}">
                <a16:creationId xmlns:a16="http://schemas.microsoft.com/office/drawing/2014/main" id="{04E6E6B4-6D84-A281-35EA-16C92244E80F}"/>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rPr>
              <a:t>Geschiedenis en evolutie </a:t>
            </a:r>
            <a:br>
              <a:rPr lang="nl-BE" sz="2800" dirty="0">
                <a:ln>
                  <a:solidFill>
                    <a:schemeClr val="bg1"/>
                  </a:solidFill>
                </a:ln>
                <a:latin typeface="Commodore PET" panose="02000000000000000000" pitchFamily="2" charset="0"/>
              </a:rPr>
            </a:br>
            <a:r>
              <a:rPr lang="nl-BE" sz="2800" dirty="0">
                <a:ln>
                  <a:solidFill>
                    <a:schemeClr val="bg1"/>
                  </a:solidFill>
                </a:ln>
                <a:latin typeface="Commodore PET" panose="02000000000000000000" pitchFamily="2" charset="0"/>
              </a:rPr>
              <a:t>van de computer</a:t>
            </a:r>
            <a:endParaRPr lang="nl-BE" sz="2800" cap="all" dirty="0">
              <a:ln w="9525">
                <a:solidFill>
                  <a:schemeClr val="bg1"/>
                </a:solidFill>
                <a:prstDash val="solid"/>
              </a:ln>
              <a:latin typeface="Commodore PET" panose="02000000000000000000" pitchFamily="2" charset="0"/>
              <a:ea typeface="+mj-ea"/>
              <a:cs typeface="+mj-cs"/>
            </a:endParaRPr>
          </a:p>
        </p:txBody>
      </p:sp>
      <p:graphicFrame>
        <p:nvGraphicFramePr>
          <p:cNvPr id="4" name="Tijdelijke aanduiding voor inhoud 3">
            <a:extLst>
              <a:ext uri="{FF2B5EF4-FFF2-40B4-BE49-F238E27FC236}">
                <a16:creationId xmlns:a16="http://schemas.microsoft.com/office/drawing/2014/main" id="{06FE16F9-2E81-59CA-FD8B-6E6C773A41C3}"/>
              </a:ext>
            </a:extLst>
          </p:cNvPr>
          <p:cNvGraphicFramePr>
            <a:graphicFrameLocks noGrp="1"/>
          </p:cNvGraphicFramePr>
          <p:nvPr>
            <p:ph idx="1"/>
            <p:extLst>
              <p:ext uri="{D42A27DB-BD31-4B8C-83A1-F6EECF244321}">
                <p14:modId xmlns:p14="http://schemas.microsoft.com/office/powerpoint/2010/main" val="957947944"/>
              </p:ext>
            </p:extLst>
          </p:nvPr>
        </p:nvGraphicFramePr>
        <p:xfrm>
          <a:off x="2158650" y="144000"/>
          <a:ext cx="7784700" cy="5228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5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13" name="Afbeelding 12">
            <a:extLst>
              <a:ext uri="{FF2B5EF4-FFF2-40B4-BE49-F238E27FC236}">
                <a16:creationId xmlns:a16="http://schemas.microsoft.com/office/drawing/2014/main" id="{46E13741-2251-66A5-EC7B-E283591D307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Lst>
          </a:blip>
          <a:srcRect t="20310" b="7829"/>
          <a:stretch/>
        </p:blipFill>
        <p:spPr>
          <a:xfrm>
            <a:off x="1" y="9525"/>
            <a:ext cx="12192000" cy="6848476"/>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algn="ctr" defTabSz="914400">
              <a:lnSpc>
                <a:spcPct val="200000"/>
              </a:lnSpc>
              <a:spcBef>
                <a:spcPct val="0"/>
              </a:spcBef>
              <a:spcAft>
                <a:spcPts val="600"/>
              </a:spcAft>
            </a:pPr>
            <a:r>
              <a:rPr lang="en-US" sz="3200" cap="all" dirty="0">
                <a:ln w="9525">
                  <a:solidFill>
                    <a:schemeClr val="bg1"/>
                  </a:solidFill>
                  <a:prstDash val="solid"/>
                </a:ln>
                <a:latin typeface="Commodore PET" panose="02000000000000000000" pitchFamily="2" charset="0"/>
                <a:ea typeface="+mj-ea"/>
                <a:cs typeface="+mj-cs"/>
              </a:rPr>
              <a:t>Mainframes</a:t>
            </a:r>
          </a:p>
          <a:p>
            <a:pPr algn="ctr" defTabSz="914400">
              <a:lnSpc>
                <a:spcPct val="200000"/>
              </a:lnSpc>
              <a:spcBef>
                <a:spcPct val="0"/>
              </a:spcBef>
              <a:spcAft>
                <a:spcPts val="600"/>
              </a:spcAft>
            </a:pPr>
            <a:r>
              <a:rPr lang="en-US" sz="2000" cap="all" dirty="0">
                <a:ln w="9525">
                  <a:solidFill>
                    <a:schemeClr val="bg1"/>
                  </a:solidFill>
                  <a:prstDash val="solid"/>
                </a:ln>
                <a:latin typeface="Commodore PET" panose="02000000000000000000" pitchFamily="2" charset="0"/>
                <a:ea typeface="+mj-ea"/>
                <a:cs typeface="+mj-cs"/>
              </a:rPr>
              <a:t>de Jaren 50/60/70</a:t>
            </a:r>
          </a:p>
        </p:txBody>
      </p:sp>
      <p:sp>
        <p:nvSpPr>
          <p:cNvPr id="2" name="Ovaal 1">
            <a:extLst>
              <a:ext uri="{FF2B5EF4-FFF2-40B4-BE49-F238E27FC236}">
                <a16:creationId xmlns:a16="http://schemas.microsoft.com/office/drawing/2014/main" id="{BA6CEB15-1BFD-843D-36AA-25D04919782A}"/>
              </a:ext>
            </a:extLst>
          </p:cNvPr>
          <p:cNvSpPr/>
          <p:nvPr/>
        </p:nvSpPr>
        <p:spPr>
          <a:xfrm>
            <a:off x="2173544" y="1846544"/>
            <a:ext cx="907456" cy="907456"/>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3" name="Rechthoek 2" descr="Filmspoel met effen opvulling">
            <a:extLst>
              <a:ext uri="{FF2B5EF4-FFF2-40B4-BE49-F238E27FC236}">
                <a16:creationId xmlns:a16="http://schemas.microsoft.com/office/drawing/2014/main" id="{235BDA36-0002-C4EE-24FE-067E41AFA5BF}"/>
              </a:ext>
            </a:extLst>
          </p:cNvPr>
          <p:cNvSpPr/>
          <p:nvPr/>
        </p:nvSpPr>
        <p:spPr>
          <a:xfrm>
            <a:off x="2265149" y="1947198"/>
            <a:ext cx="724247" cy="706148"/>
          </a:xfrm>
          <a:prstGeom prst="rect">
            <a:avLst/>
          </a:prstGeom>
          <a:blipFill>
            <a:blip r:embed="rId6">
              <a:extLst>
                <a:ext uri="{96DAC541-7B7A-43D3-8B79-37D633B846F1}">
                  <asvg:svgBlip xmlns:asvg="http://schemas.microsoft.com/office/drawing/2016/SVG/main" r:embed="rId7"/>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3">
              <a:hueOff val="0"/>
              <a:satOff val="0"/>
              <a:lumOff val="0"/>
              <a:alphaOff val="0"/>
            </a:schemeClr>
          </a:effectRef>
          <a:fontRef idx="minor">
            <a:schemeClr val="dk1"/>
          </a:fontRef>
        </p:style>
      </p:sp>
    </p:spTree>
    <p:extLst>
      <p:ext uri="{BB962C8B-B14F-4D97-AF65-F5344CB8AC3E}">
        <p14:creationId xmlns:p14="http://schemas.microsoft.com/office/powerpoint/2010/main" val="22567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6E13741-2251-66A5-EC7B-E283591D3079}"/>
              </a:ext>
            </a:extLst>
          </p:cNvPr>
          <p:cNvPicPr>
            <a:picLocks noChangeAspect="1"/>
          </p:cNvPicPr>
          <p:nvPr/>
        </p:nvPicPr>
        <p:blipFill rotWithShape="1">
          <a:blip r:embed="rId2"/>
          <a:srcRect t="20310" b="7829"/>
          <a:stretch/>
        </p:blipFill>
        <p:spPr>
          <a:xfrm>
            <a:off x="1" y="9525"/>
            <a:ext cx="12192000" cy="6848476"/>
          </a:xfrm>
          <a:prstGeom prst="rect">
            <a:avLst/>
          </a:prstGeom>
        </p:spPr>
      </p:pic>
    </p:spTree>
    <p:extLst>
      <p:ext uri="{BB962C8B-B14F-4D97-AF65-F5344CB8AC3E}">
        <p14:creationId xmlns:p14="http://schemas.microsoft.com/office/powerpoint/2010/main" val="42420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binnen, vloer, plank&#10;&#10;Automatisch gegenereerde beschrijving">
            <a:extLst>
              <a:ext uri="{FF2B5EF4-FFF2-40B4-BE49-F238E27FC236}">
                <a16:creationId xmlns:a16="http://schemas.microsoft.com/office/drawing/2014/main" id="{43E0ADCB-0487-2B39-E2DB-6E87F88F443A}"/>
              </a:ext>
            </a:extLst>
          </p:cNvPr>
          <p:cNvPicPr>
            <a:picLocks noChangeAspect="1"/>
          </p:cNvPicPr>
          <p:nvPr/>
        </p:nvPicPr>
        <p:blipFill rotWithShape="1">
          <a:blip r:embed="rId2">
            <a:extLst>
              <a:ext uri="{28A0092B-C50C-407E-A947-70E740481C1C}">
                <a14:useLocalDpi xmlns:a14="http://schemas.microsoft.com/office/drawing/2010/main" val="0"/>
              </a:ext>
            </a:extLst>
          </a:blip>
          <a:srcRect l="161" t="7112" r="-161" b="7112"/>
          <a:stretch/>
        </p:blipFill>
        <p:spPr>
          <a:xfrm>
            <a:off x="-24000" y="0"/>
            <a:ext cx="12216000" cy="6858000"/>
          </a:xfrm>
          <a:prstGeom prst="rect">
            <a:avLst/>
          </a:prstGeom>
        </p:spPr>
      </p:pic>
      <p:sp>
        <p:nvSpPr>
          <p:cNvPr id="4" name="Rechthoek: afgeronde diagonale hoeken 3">
            <a:extLst>
              <a:ext uri="{FF2B5EF4-FFF2-40B4-BE49-F238E27FC236}">
                <a16:creationId xmlns:a16="http://schemas.microsoft.com/office/drawing/2014/main" id="{D5966F34-9E01-FDD0-2267-6577FE448ECE}"/>
              </a:ext>
            </a:extLst>
          </p:cNvPr>
          <p:cNvSpPr/>
          <p:nvPr/>
        </p:nvSpPr>
        <p:spPr>
          <a:xfrm>
            <a:off x="7536000" y="2304000"/>
            <a:ext cx="4140000" cy="4095000"/>
          </a:xfrm>
          <a:prstGeom prst="round2DiagRect">
            <a:avLst>
              <a:gd name="adj1" fmla="val 8308"/>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dirty="0">
                <a:ln w="3175">
                  <a:noFill/>
                  <a:prstDash val="solid"/>
                </a:ln>
                <a:latin typeface="Commodore PET" panose="02000000000000000000" pitchFamily="2" charset="0"/>
                <a:ea typeface="+mj-ea"/>
                <a:cs typeface="+mj-cs"/>
              </a:rPr>
              <a:t>Door nieuwe uitvindingen zoals de transistor, het ferrietgeheugen, de tapedrive, de harddisk, de terminal worden mainframes altijd maar krachtiger en kunnen ze meer en meer data verwerken. Dit is de tijd waarin bedrijven als </a:t>
            </a:r>
            <a:r>
              <a:rPr lang="nl-BE" sz="1100" cap="all" dirty="0" err="1">
                <a:ln w="3175">
                  <a:noFill/>
                  <a:prstDash val="solid"/>
                </a:ln>
                <a:latin typeface="Commodore PET" panose="02000000000000000000" pitchFamily="2" charset="0"/>
                <a:ea typeface="+mj-ea"/>
                <a:cs typeface="+mj-cs"/>
              </a:rPr>
              <a:t>ibm</a:t>
            </a:r>
            <a:r>
              <a:rPr lang="nl-BE" sz="1100" cap="all" dirty="0">
                <a:ln w="3175">
                  <a:noFill/>
                  <a:prstDash val="solid"/>
                </a:ln>
                <a:latin typeface="Commodore PET" panose="02000000000000000000" pitchFamily="2" charset="0"/>
                <a:ea typeface="+mj-ea"/>
                <a:cs typeface="+mj-cs"/>
              </a:rPr>
              <a:t>, bull, digital, </a:t>
            </a:r>
            <a:r>
              <a:rPr lang="nl-BE" sz="1100" cap="all" dirty="0" err="1">
                <a:ln w="3175">
                  <a:noFill/>
                  <a:prstDash val="solid"/>
                </a:ln>
                <a:latin typeface="Commodore PET" panose="02000000000000000000" pitchFamily="2" charset="0"/>
                <a:ea typeface="+mj-ea"/>
                <a:cs typeface="+mj-cs"/>
              </a:rPr>
              <a:t>leo</a:t>
            </a:r>
            <a:r>
              <a:rPr lang="nl-BE" sz="1100" cap="all" dirty="0">
                <a:ln w="3175">
                  <a:noFill/>
                  <a:prstDash val="solid"/>
                </a:ln>
                <a:latin typeface="Commodore PET" panose="02000000000000000000" pitchFamily="2" charset="0"/>
                <a:ea typeface="+mj-ea"/>
                <a:cs typeface="+mj-cs"/>
              </a:rPr>
              <a:t> en andere altijd maar aan belang winnen. Het was de belangrijkste periode voor </a:t>
            </a:r>
            <a:r>
              <a:rPr lang="nl-BE" sz="1100" cap="all" dirty="0" err="1">
                <a:ln w="3175">
                  <a:noFill/>
                  <a:prstDash val="solid"/>
                </a:ln>
                <a:latin typeface="Commodore PET" panose="02000000000000000000" pitchFamily="2" charset="0"/>
                <a:ea typeface="+mj-ea"/>
                <a:cs typeface="+mj-cs"/>
              </a:rPr>
              <a:t>ibm</a:t>
            </a:r>
            <a:r>
              <a:rPr lang="nl-BE" sz="1100" cap="all" dirty="0">
                <a:ln w="3175">
                  <a:noFill/>
                  <a:prstDash val="solid"/>
                </a:ln>
                <a:latin typeface="Commodore PET" panose="02000000000000000000" pitchFamily="2" charset="0"/>
                <a:ea typeface="+mj-ea"/>
                <a:cs typeface="+mj-cs"/>
              </a:rPr>
              <a:t>, die enkele erg belangrijke modellen op de markt bracht, zoals het system/360.</a:t>
            </a:r>
          </a:p>
        </p:txBody>
      </p:sp>
    </p:spTree>
    <p:extLst>
      <p:ext uri="{BB962C8B-B14F-4D97-AF65-F5344CB8AC3E}">
        <p14:creationId xmlns:p14="http://schemas.microsoft.com/office/powerpoint/2010/main" val="2889457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184406"/>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transistors</a:t>
            </a:r>
          </a:p>
        </p:txBody>
      </p:sp>
      <p:pic>
        <p:nvPicPr>
          <p:cNvPr id="2" name="Onlinemedia 1" title="Vintage Technology: 1957 Principles of the Transistor (UK, vacuum tubes, electronics)">
            <a:hlinkClick r:id="" action="ppaction://media"/>
            <a:extLst>
              <a:ext uri="{FF2B5EF4-FFF2-40B4-BE49-F238E27FC236}">
                <a16:creationId xmlns:a16="http://schemas.microsoft.com/office/drawing/2014/main" id="{8E3C38E4-E915-1BC0-FFEE-AB7933991FF1}"/>
              </a:ext>
            </a:extLst>
          </p:cNvPr>
          <p:cNvPicPr>
            <a:picLocks noRot="1" noChangeAspect="1"/>
          </p:cNvPicPr>
          <p:nvPr>
            <a:videoFile r:link="rId1"/>
          </p:nvPr>
        </p:nvPicPr>
        <p:blipFill>
          <a:blip r:embed="rId3"/>
          <a:stretch>
            <a:fillRect/>
          </a:stretch>
        </p:blipFill>
        <p:spPr>
          <a:xfrm>
            <a:off x="2286000" y="19137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140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2">
            <a:extLst>
              <a:ext uri="{FF2B5EF4-FFF2-40B4-BE49-F238E27FC236}">
                <a16:creationId xmlns:a16="http://schemas.microsoft.com/office/drawing/2014/main" id="{BD682E6D-6B2A-4E23-9DB2-A87CFD5EF6A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8" name="Group 13">
            <a:extLst>
              <a:ext uri="{FF2B5EF4-FFF2-40B4-BE49-F238E27FC236}">
                <a16:creationId xmlns:a16="http://schemas.microsoft.com/office/drawing/2014/main" id="{82818B62-F7FE-4423-B47F-BEADB95859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5" name="Group 14">
              <a:extLst>
                <a:ext uri="{FF2B5EF4-FFF2-40B4-BE49-F238E27FC236}">
                  <a16:creationId xmlns:a16="http://schemas.microsoft.com/office/drawing/2014/main" id="{08D8F34A-2048-4710-885B-6020E3A52AA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7" name="Rectangle 5">
                <a:extLst>
                  <a:ext uri="{FF2B5EF4-FFF2-40B4-BE49-F238E27FC236}">
                    <a16:creationId xmlns:a16="http://schemas.microsoft.com/office/drawing/2014/main" id="{2BD59528-B946-437E-964B-E07B68C3956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6">
                <a:extLst>
                  <a:ext uri="{FF2B5EF4-FFF2-40B4-BE49-F238E27FC236}">
                    <a16:creationId xmlns:a16="http://schemas.microsoft.com/office/drawing/2014/main" id="{E501D201-A6EF-40DD-A904-37280298A2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7">
                <a:extLst>
                  <a:ext uri="{FF2B5EF4-FFF2-40B4-BE49-F238E27FC236}">
                    <a16:creationId xmlns:a16="http://schemas.microsoft.com/office/drawing/2014/main" id="{700C9926-C507-4642-A28B-4381982F27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8">
                <a:extLst>
                  <a:ext uri="{FF2B5EF4-FFF2-40B4-BE49-F238E27FC236}">
                    <a16:creationId xmlns:a16="http://schemas.microsoft.com/office/drawing/2014/main" id="{F9C0AC4B-084B-44C7-9BB3-84B1AA7A6E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9">
                <a:extLst>
                  <a:ext uri="{FF2B5EF4-FFF2-40B4-BE49-F238E27FC236}">
                    <a16:creationId xmlns:a16="http://schemas.microsoft.com/office/drawing/2014/main" id="{765B71B8-526D-4CE9-9B29-380B4A63D6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0">
                <a:extLst>
                  <a:ext uri="{FF2B5EF4-FFF2-40B4-BE49-F238E27FC236}">
                    <a16:creationId xmlns:a16="http://schemas.microsoft.com/office/drawing/2014/main" id="{A5E131F6-E6F7-4C93-B2AC-6BEE7210A3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1">
                <a:extLst>
                  <a:ext uri="{FF2B5EF4-FFF2-40B4-BE49-F238E27FC236}">
                    <a16:creationId xmlns:a16="http://schemas.microsoft.com/office/drawing/2014/main" id="{36F8025F-A8BE-4215-AD98-F0E163D56E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2">
                <a:extLst>
                  <a:ext uri="{FF2B5EF4-FFF2-40B4-BE49-F238E27FC236}">
                    <a16:creationId xmlns:a16="http://schemas.microsoft.com/office/drawing/2014/main" id="{3FEE64BF-FE95-4329-8B60-ADB566F8C4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3">
                <a:extLst>
                  <a:ext uri="{FF2B5EF4-FFF2-40B4-BE49-F238E27FC236}">
                    <a16:creationId xmlns:a16="http://schemas.microsoft.com/office/drawing/2014/main" id="{742D24D5-73EA-4F42-A61D-FE001B1A9B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4">
                <a:extLst>
                  <a:ext uri="{FF2B5EF4-FFF2-40B4-BE49-F238E27FC236}">
                    <a16:creationId xmlns:a16="http://schemas.microsoft.com/office/drawing/2014/main" id="{DC35DA0C-8EC9-48BE-A38B-B626CD2DB2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5">
                <a:extLst>
                  <a:ext uri="{FF2B5EF4-FFF2-40B4-BE49-F238E27FC236}">
                    <a16:creationId xmlns:a16="http://schemas.microsoft.com/office/drawing/2014/main" id="{FFD82B19-6C16-4221-83B3-40342C74D9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Line 16">
                <a:extLst>
                  <a:ext uri="{FF2B5EF4-FFF2-40B4-BE49-F238E27FC236}">
                    <a16:creationId xmlns:a16="http://schemas.microsoft.com/office/drawing/2014/main" id="{91BC2DD8-6333-4604-A9AD-AF058EBC6344}"/>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9" name="Freeform 17">
                <a:extLst>
                  <a:ext uri="{FF2B5EF4-FFF2-40B4-BE49-F238E27FC236}">
                    <a16:creationId xmlns:a16="http://schemas.microsoft.com/office/drawing/2014/main" id="{867B3042-26EF-40D4-BB69-1CE99C569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8">
                <a:extLst>
                  <a:ext uri="{FF2B5EF4-FFF2-40B4-BE49-F238E27FC236}">
                    <a16:creationId xmlns:a16="http://schemas.microsoft.com/office/drawing/2014/main" id="{C54FD8EB-2552-4089-A064-A979E29F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9">
                <a:extLst>
                  <a:ext uri="{FF2B5EF4-FFF2-40B4-BE49-F238E27FC236}">
                    <a16:creationId xmlns:a16="http://schemas.microsoft.com/office/drawing/2014/main" id="{B906D2FC-267D-4E9E-AB79-A3F9F71D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0">
                <a:extLst>
                  <a:ext uri="{FF2B5EF4-FFF2-40B4-BE49-F238E27FC236}">
                    <a16:creationId xmlns:a16="http://schemas.microsoft.com/office/drawing/2014/main" id="{0414425E-C29B-4586-B8DF-6868ECC2E1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21">
                <a:extLst>
                  <a:ext uri="{FF2B5EF4-FFF2-40B4-BE49-F238E27FC236}">
                    <a16:creationId xmlns:a16="http://schemas.microsoft.com/office/drawing/2014/main" id="{CDBE75E0-D1A8-46A2-BEAA-A0291988ADC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22">
                <a:extLst>
                  <a:ext uri="{FF2B5EF4-FFF2-40B4-BE49-F238E27FC236}">
                    <a16:creationId xmlns:a16="http://schemas.microsoft.com/office/drawing/2014/main" id="{43D2C92D-C4E9-4828-9F80-084603E71A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3">
                <a:extLst>
                  <a:ext uri="{FF2B5EF4-FFF2-40B4-BE49-F238E27FC236}">
                    <a16:creationId xmlns:a16="http://schemas.microsoft.com/office/drawing/2014/main" id="{746EAB08-DCFC-4A40-99E8-E8E3ED92DCC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4">
                <a:extLst>
                  <a:ext uri="{FF2B5EF4-FFF2-40B4-BE49-F238E27FC236}">
                    <a16:creationId xmlns:a16="http://schemas.microsoft.com/office/drawing/2014/main" id="{C11CD8F1-C1C6-4E75-AC97-3EDEF9F33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5">
                <a:extLst>
                  <a:ext uri="{FF2B5EF4-FFF2-40B4-BE49-F238E27FC236}">
                    <a16:creationId xmlns:a16="http://schemas.microsoft.com/office/drawing/2014/main" id="{2C0D5227-1C13-4FC8-B5E4-8F31CE08F1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6">
                <a:extLst>
                  <a:ext uri="{FF2B5EF4-FFF2-40B4-BE49-F238E27FC236}">
                    <a16:creationId xmlns:a16="http://schemas.microsoft.com/office/drawing/2014/main" id="{FCE27CDF-D928-46AC-AA53-9B9D3A2D5C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7">
                <a:extLst>
                  <a:ext uri="{FF2B5EF4-FFF2-40B4-BE49-F238E27FC236}">
                    <a16:creationId xmlns:a16="http://schemas.microsoft.com/office/drawing/2014/main" id="{CA2F8135-1DDF-47CC-9187-B929982C5D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8">
                <a:extLst>
                  <a:ext uri="{FF2B5EF4-FFF2-40B4-BE49-F238E27FC236}">
                    <a16:creationId xmlns:a16="http://schemas.microsoft.com/office/drawing/2014/main" id="{9F3AE01D-F193-4221-9EFA-B468752652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9">
                <a:extLst>
                  <a:ext uri="{FF2B5EF4-FFF2-40B4-BE49-F238E27FC236}">
                    <a16:creationId xmlns:a16="http://schemas.microsoft.com/office/drawing/2014/main" id="{7808422C-2145-4A5B-BD80-D18FF720C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0">
                <a:extLst>
                  <a:ext uri="{FF2B5EF4-FFF2-40B4-BE49-F238E27FC236}">
                    <a16:creationId xmlns:a16="http://schemas.microsoft.com/office/drawing/2014/main" id="{987F6D2E-7C49-41A2-9B29-C6E1A365F1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31">
                <a:extLst>
                  <a:ext uri="{FF2B5EF4-FFF2-40B4-BE49-F238E27FC236}">
                    <a16:creationId xmlns:a16="http://schemas.microsoft.com/office/drawing/2014/main" id="{26F1D2B4-D9F2-4D30-AF5B-E0F0F8B4FE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6" name="Group 15">
              <a:extLst>
                <a:ext uri="{FF2B5EF4-FFF2-40B4-BE49-F238E27FC236}">
                  <a16:creationId xmlns:a16="http://schemas.microsoft.com/office/drawing/2014/main" id="{E8E1273E-EDE2-4A3A-B711-7C633D6F04D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7" name="Freeform 32">
                <a:extLst>
                  <a:ext uri="{FF2B5EF4-FFF2-40B4-BE49-F238E27FC236}">
                    <a16:creationId xmlns:a16="http://schemas.microsoft.com/office/drawing/2014/main" id="{B63B0065-EB02-4B15-A2D1-8BF654B8A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3">
                <a:extLst>
                  <a:ext uri="{FF2B5EF4-FFF2-40B4-BE49-F238E27FC236}">
                    <a16:creationId xmlns:a16="http://schemas.microsoft.com/office/drawing/2014/main" id="{E57426CB-66F7-4E49-A669-66628242C9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4">
                <a:extLst>
                  <a:ext uri="{FF2B5EF4-FFF2-40B4-BE49-F238E27FC236}">
                    <a16:creationId xmlns:a16="http://schemas.microsoft.com/office/drawing/2014/main" id="{13E7D034-6F93-4C3D-B0D4-5C7112065E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5">
                <a:extLst>
                  <a:ext uri="{FF2B5EF4-FFF2-40B4-BE49-F238E27FC236}">
                    <a16:creationId xmlns:a16="http://schemas.microsoft.com/office/drawing/2014/main" id="{544587B9-2C96-4F49-9D32-4B9561513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6">
                <a:extLst>
                  <a:ext uri="{FF2B5EF4-FFF2-40B4-BE49-F238E27FC236}">
                    <a16:creationId xmlns:a16="http://schemas.microsoft.com/office/drawing/2014/main" id="{89C0C949-76C7-4C92-9296-CD1C2EF760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7">
                <a:extLst>
                  <a:ext uri="{FF2B5EF4-FFF2-40B4-BE49-F238E27FC236}">
                    <a16:creationId xmlns:a16="http://schemas.microsoft.com/office/drawing/2014/main" id="{88A24927-AAB9-451E-B0A0-A405AA62A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8">
                <a:extLst>
                  <a:ext uri="{FF2B5EF4-FFF2-40B4-BE49-F238E27FC236}">
                    <a16:creationId xmlns:a16="http://schemas.microsoft.com/office/drawing/2014/main" id="{EB081E7B-E0CD-441B-B79D-E93D2AEBD6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9">
                <a:extLst>
                  <a:ext uri="{FF2B5EF4-FFF2-40B4-BE49-F238E27FC236}">
                    <a16:creationId xmlns:a16="http://schemas.microsoft.com/office/drawing/2014/main" id="{7D5730F8-66D4-4B1F-B8ED-FF90B6DF2D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40">
                <a:extLst>
                  <a:ext uri="{FF2B5EF4-FFF2-40B4-BE49-F238E27FC236}">
                    <a16:creationId xmlns:a16="http://schemas.microsoft.com/office/drawing/2014/main" id="{889A6C05-5677-4961-9C01-68C74E42B7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Rectangle 41">
                <a:extLst>
                  <a:ext uri="{FF2B5EF4-FFF2-40B4-BE49-F238E27FC236}">
                    <a16:creationId xmlns:a16="http://schemas.microsoft.com/office/drawing/2014/main" id="{8C7CB0DC-7079-4F28-81F7-057DE28ED8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p:nvSpPr>
          <p:cNvPr id="7" name="Rechthoek: afgeronde bovenhoeken 6">
            <a:extLst>
              <a:ext uri="{FF2B5EF4-FFF2-40B4-BE49-F238E27FC236}">
                <a16:creationId xmlns:a16="http://schemas.microsoft.com/office/drawing/2014/main" id="{2207923F-64B2-070F-E2FF-A34107641E25}"/>
              </a:ext>
            </a:extLst>
          </p:cNvPr>
          <p:cNvSpPr/>
          <p:nvPr/>
        </p:nvSpPr>
        <p:spPr>
          <a:xfrm>
            <a:off x="1141413" y="279000"/>
            <a:ext cx="4685529" cy="147857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en-US" sz="2400" cap="all" dirty="0">
                <a:ln w="3175">
                  <a:solidFill>
                    <a:schemeClr val="bg1"/>
                  </a:solidFill>
                  <a:prstDash val="solid"/>
                </a:ln>
                <a:latin typeface="Commodore PET" panose="02000000000000000000" pitchFamily="2" charset="0"/>
                <a:ea typeface="+mj-ea"/>
                <a:cs typeface="+mj-cs"/>
              </a:rPr>
              <a:t>FERRIET GEHEUGEN</a:t>
            </a:r>
          </a:p>
        </p:txBody>
      </p:sp>
      <p:sp>
        <p:nvSpPr>
          <p:cNvPr id="5" name="Rechthoek: afgeronde diagonale hoeken 4">
            <a:extLst>
              <a:ext uri="{FF2B5EF4-FFF2-40B4-BE49-F238E27FC236}">
                <a16:creationId xmlns:a16="http://schemas.microsoft.com/office/drawing/2014/main" id="{D9EC764D-BB3A-4EED-C4C3-4A6612184954}"/>
              </a:ext>
            </a:extLst>
          </p:cNvPr>
          <p:cNvSpPr/>
          <p:nvPr/>
        </p:nvSpPr>
        <p:spPr>
          <a:xfrm>
            <a:off x="1141413" y="2097424"/>
            <a:ext cx="4685530" cy="4346576"/>
          </a:xfrm>
          <a:prstGeom prst="round2DiagRect">
            <a:avLst>
              <a:gd name="adj1" fmla="val 8308"/>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en-US" sz="1100" cap="all" dirty="0">
                <a:ln w="3175">
                  <a:noFill/>
                  <a:prstDash val="solid"/>
                </a:ln>
                <a:latin typeface="Commodore PET" panose="02000000000000000000" pitchFamily="2" charset="0"/>
                <a:ea typeface="+mj-ea"/>
                <a:cs typeface="+mj-cs"/>
              </a:rPr>
              <a:t>FERRIET GEHEUGEN WAS HET EERSTE ERG PRACTISCHE GEHEUGEN DAT WERKTE MET MAGNETISCH METAAL (</a:t>
            </a:r>
            <a:r>
              <a:rPr lang="en-US" sz="1100" cap="all" dirty="0" err="1">
                <a:ln w="3175">
                  <a:noFill/>
                  <a:prstDash val="solid"/>
                </a:ln>
                <a:latin typeface="Commodore PET" panose="02000000000000000000" pitchFamily="2" charset="0"/>
                <a:ea typeface="+mj-ea"/>
                <a:cs typeface="+mj-cs"/>
              </a:rPr>
              <a:t>ferriet</a:t>
            </a:r>
            <a:r>
              <a:rPr lang="en-US" sz="1100" cap="all" dirty="0">
                <a:ln w="3175">
                  <a:noFill/>
                  <a:prstDash val="solid"/>
                </a:ln>
                <a:latin typeface="Commodore PET" panose="02000000000000000000" pitchFamily="2" charset="0"/>
                <a:ea typeface="+mj-ea"/>
                <a:cs typeface="+mj-cs"/>
              </a:rPr>
              <a:t>).</a:t>
            </a:r>
          </a:p>
          <a:p>
            <a:pPr defTabSz="914400">
              <a:lnSpc>
                <a:spcPct val="120000"/>
              </a:lnSpc>
              <a:spcBef>
                <a:spcPct val="0"/>
              </a:spcBef>
              <a:spcAft>
                <a:spcPts val="600"/>
              </a:spcAft>
            </a:pPr>
            <a:r>
              <a:rPr lang="en-US" sz="1100" cap="all" dirty="0">
                <a:ln w="3175">
                  <a:noFill/>
                  <a:prstDash val="solid"/>
                </a:ln>
                <a:latin typeface="Commodore PET" panose="02000000000000000000" pitchFamily="2" charset="0"/>
                <a:ea typeface="+mj-ea"/>
                <a:cs typeface="+mj-cs"/>
              </a:rPr>
              <a:t>Via </a:t>
            </a:r>
            <a:r>
              <a:rPr lang="en-US" sz="1100" cap="all" dirty="0" err="1">
                <a:ln w="3175">
                  <a:noFill/>
                  <a:prstDash val="solid"/>
                </a:ln>
                <a:latin typeface="Commodore PET" panose="02000000000000000000" pitchFamily="2" charset="0"/>
                <a:ea typeface="+mj-ea"/>
                <a:cs typeface="+mj-cs"/>
              </a:rPr>
              <a:t>een</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ingewikkeld</a:t>
            </a:r>
            <a:r>
              <a:rPr lang="en-US" sz="1100" cap="all" dirty="0">
                <a:ln w="3175">
                  <a:noFill/>
                  <a:prstDash val="solid"/>
                </a:ln>
                <a:latin typeface="Commodore PET" panose="02000000000000000000" pitchFamily="2" charset="0"/>
                <a:ea typeface="+mj-ea"/>
                <a:cs typeface="+mj-cs"/>
              </a:rPr>
              <a:t> process </a:t>
            </a:r>
            <a:r>
              <a:rPr lang="en-US" sz="1100" cap="all" dirty="0" err="1">
                <a:ln w="3175">
                  <a:noFill/>
                  <a:prstDash val="solid"/>
                </a:ln>
                <a:latin typeface="Commodore PET" panose="02000000000000000000" pitchFamily="2" charset="0"/>
                <a:ea typeface="+mj-ea"/>
                <a:cs typeface="+mj-cs"/>
              </a:rPr>
              <a:t>konden</a:t>
            </a:r>
            <a:r>
              <a:rPr lang="en-US" sz="1100" cap="all" dirty="0">
                <a:ln w="3175">
                  <a:noFill/>
                  <a:prstDash val="solid"/>
                </a:ln>
                <a:latin typeface="Commodore PET" panose="02000000000000000000" pitchFamily="2" charset="0"/>
                <a:ea typeface="+mj-ea"/>
                <a:cs typeface="+mj-cs"/>
              </a:rPr>
              <a:t> de </a:t>
            </a:r>
            <a:r>
              <a:rPr lang="en-US" sz="1100" cap="all" dirty="0" err="1">
                <a:ln w="3175">
                  <a:noFill/>
                  <a:prstDash val="solid"/>
                </a:ln>
                <a:latin typeface="Commodore PET" panose="02000000000000000000" pitchFamily="2" charset="0"/>
                <a:ea typeface="+mj-ea"/>
                <a:cs typeface="+mj-cs"/>
              </a:rPr>
              <a:t>ontwerpers</a:t>
            </a:r>
            <a:r>
              <a:rPr lang="en-US" sz="1100" cap="all" dirty="0">
                <a:ln w="3175">
                  <a:noFill/>
                  <a:prstDash val="solid"/>
                </a:ln>
                <a:latin typeface="Commodore PET" panose="02000000000000000000" pitchFamily="2" charset="0"/>
                <a:ea typeface="+mj-ea"/>
                <a:cs typeface="+mj-cs"/>
              </a:rPr>
              <a:t> van computers nu </a:t>
            </a:r>
            <a:r>
              <a:rPr lang="en-US" sz="1100" cap="all" dirty="0" err="1">
                <a:ln w="3175">
                  <a:noFill/>
                  <a:prstDash val="solid"/>
                </a:ln>
                <a:latin typeface="Commodore PET" panose="02000000000000000000" pitchFamily="2" charset="0"/>
                <a:ea typeface="+mj-ea"/>
                <a:cs typeface="+mj-cs"/>
              </a:rPr>
              <a:t>beschikken</a:t>
            </a:r>
            <a:r>
              <a:rPr lang="en-US" sz="1100" cap="all" dirty="0">
                <a:ln w="3175">
                  <a:noFill/>
                  <a:prstDash val="solid"/>
                </a:ln>
                <a:latin typeface="Commodore PET" panose="02000000000000000000" pitchFamily="2" charset="0"/>
                <a:ea typeface="+mj-ea"/>
                <a:cs typeface="+mj-cs"/>
              </a:rPr>
              <a:t> over </a:t>
            </a:r>
            <a:r>
              <a:rPr lang="en-US" sz="1100" cap="all" dirty="0" err="1">
                <a:ln w="3175">
                  <a:noFill/>
                  <a:prstDash val="solid"/>
                </a:ln>
                <a:latin typeface="Commodore PET" panose="02000000000000000000" pitchFamily="2" charset="0"/>
                <a:ea typeface="+mj-ea"/>
                <a:cs typeface="+mj-cs"/>
              </a:rPr>
              <a:t>een</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veel</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sneller</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geheugen</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en</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ook</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veel</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meer</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geheugen</a:t>
            </a:r>
            <a:r>
              <a:rPr lang="en-US" sz="1100" cap="all" dirty="0">
                <a:ln w="3175">
                  <a:noFill/>
                  <a:prstDash val="solid"/>
                </a:ln>
                <a:latin typeface="Commodore PET" panose="02000000000000000000" pitchFamily="2" charset="0"/>
                <a:ea typeface="+mj-ea"/>
                <a:cs typeface="+mj-cs"/>
              </a:rPr>
              <a:t> per </a:t>
            </a:r>
            <a:r>
              <a:rPr lang="en-US" sz="1100" cap="all" dirty="0" err="1">
                <a:ln w="3175">
                  <a:noFill/>
                  <a:prstDash val="solid"/>
                </a:ln>
                <a:latin typeface="Commodore PET" panose="02000000000000000000" pitchFamily="2" charset="0"/>
                <a:ea typeface="+mj-ea"/>
                <a:cs typeface="+mj-cs"/>
              </a:rPr>
              <a:t>vierkante</a:t>
            </a:r>
            <a:r>
              <a:rPr lang="en-US" sz="1100" cap="all" dirty="0">
                <a:ln w="3175">
                  <a:noFill/>
                  <a:prstDash val="solid"/>
                </a:ln>
                <a:latin typeface="Commodore PET" panose="02000000000000000000" pitchFamily="2" charset="0"/>
                <a:ea typeface="+mj-ea"/>
                <a:cs typeface="+mj-cs"/>
              </a:rPr>
              <a:t> meter </a:t>
            </a:r>
            <a:r>
              <a:rPr lang="en-US" sz="1100" cap="all" dirty="0" err="1">
                <a:ln w="3175">
                  <a:noFill/>
                  <a:prstDash val="solid"/>
                </a:ln>
                <a:latin typeface="Commodore PET" panose="02000000000000000000" pitchFamily="2" charset="0"/>
                <a:ea typeface="+mj-ea"/>
                <a:cs typeface="+mj-cs"/>
              </a:rPr>
              <a:t>stockeren</a:t>
            </a:r>
            <a:r>
              <a:rPr lang="en-US" sz="1100" cap="all" dirty="0">
                <a:ln w="3175">
                  <a:noFill/>
                  <a:prstDash val="solid"/>
                </a:ln>
                <a:latin typeface="Commodore PET" panose="02000000000000000000" pitchFamily="2" charset="0"/>
                <a:ea typeface="+mj-ea"/>
                <a:cs typeface="+mj-cs"/>
              </a:rPr>
              <a:t>.</a:t>
            </a:r>
          </a:p>
          <a:p>
            <a:pPr defTabSz="914400">
              <a:lnSpc>
                <a:spcPct val="120000"/>
              </a:lnSpc>
              <a:spcBef>
                <a:spcPct val="0"/>
              </a:spcBef>
              <a:spcAft>
                <a:spcPts val="600"/>
              </a:spcAft>
            </a:pPr>
            <a:r>
              <a:rPr lang="en-US" sz="1100" cap="all" dirty="0">
                <a:ln w="3175">
                  <a:noFill/>
                  <a:prstDash val="solid"/>
                </a:ln>
                <a:latin typeface="Commodore PET" panose="02000000000000000000" pitchFamily="2" charset="0"/>
                <a:ea typeface="+mj-ea"/>
                <a:cs typeface="+mj-cs"/>
              </a:rPr>
              <a:t>Het </a:t>
            </a:r>
            <a:r>
              <a:rPr lang="en-US" sz="1100" cap="all" dirty="0" err="1">
                <a:ln w="3175">
                  <a:noFill/>
                  <a:prstDash val="solid"/>
                </a:ln>
                <a:latin typeface="Commodore PET" panose="02000000000000000000" pitchFamily="2" charset="0"/>
                <a:ea typeface="+mj-ea"/>
                <a:cs typeface="+mj-cs"/>
              </a:rPr>
              <a:t>grootste</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voordeel</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echter</a:t>
            </a:r>
            <a:r>
              <a:rPr lang="en-US" sz="1100" cap="all" dirty="0">
                <a:ln w="3175">
                  <a:noFill/>
                  <a:prstDash val="solid"/>
                </a:ln>
                <a:latin typeface="Commodore PET" panose="02000000000000000000" pitchFamily="2" charset="0"/>
                <a:ea typeface="+mj-ea"/>
                <a:cs typeface="+mj-cs"/>
              </a:rPr>
              <a:t> was </a:t>
            </a:r>
            <a:r>
              <a:rPr lang="en-US" sz="1100" cap="all" dirty="0" err="1">
                <a:ln w="3175">
                  <a:noFill/>
                  <a:prstDash val="solid"/>
                </a:ln>
                <a:latin typeface="Commodore PET" panose="02000000000000000000" pitchFamily="2" charset="0"/>
                <a:ea typeface="+mj-ea"/>
                <a:cs typeface="+mj-cs"/>
              </a:rPr>
              <a:t>dat</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dit</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geheugen</a:t>
            </a:r>
            <a:r>
              <a:rPr lang="en-US" sz="1100" cap="all" dirty="0">
                <a:ln w="3175">
                  <a:noFill/>
                  <a:prstDash val="solid"/>
                </a:ln>
                <a:latin typeface="Commodore PET" panose="02000000000000000000" pitchFamily="2" charset="0"/>
                <a:ea typeface="+mj-ea"/>
                <a:cs typeface="+mj-cs"/>
              </a:rPr>
              <a:t> parallel </a:t>
            </a:r>
            <a:r>
              <a:rPr lang="en-US" sz="1100" cap="all" dirty="0" err="1">
                <a:ln w="3175">
                  <a:noFill/>
                  <a:prstDash val="solid"/>
                </a:ln>
                <a:latin typeface="Commodore PET" panose="02000000000000000000" pitchFamily="2" charset="0"/>
                <a:ea typeface="+mj-ea"/>
                <a:cs typeface="+mj-cs"/>
              </a:rPr>
              <a:t>addresseerbaar</a:t>
            </a:r>
            <a:r>
              <a:rPr lang="en-US" sz="1100" cap="all" dirty="0">
                <a:ln w="3175">
                  <a:noFill/>
                  <a:prstDash val="solid"/>
                </a:ln>
                <a:latin typeface="Commodore PET" panose="02000000000000000000" pitchFamily="2" charset="0"/>
                <a:ea typeface="+mj-ea"/>
                <a:cs typeface="+mj-cs"/>
              </a:rPr>
              <a:t> was! men </a:t>
            </a:r>
            <a:r>
              <a:rPr lang="en-US" sz="1100" cap="all" dirty="0" err="1">
                <a:ln w="3175">
                  <a:noFill/>
                  <a:prstDash val="solid"/>
                </a:ln>
                <a:latin typeface="Commodore PET" panose="02000000000000000000" pitchFamily="2" charset="0"/>
                <a:ea typeface="+mj-ea"/>
                <a:cs typeface="+mj-cs"/>
              </a:rPr>
              <a:t>stockeerde</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plakkaten</a:t>
            </a:r>
            <a:r>
              <a:rPr lang="en-US" sz="1100" cap="all" dirty="0">
                <a:ln w="3175">
                  <a:noFill/>
                  <a:prstDash val="solid"/>
                </a:ln>
                <a:latin typeface="Commodore PET" panose="02000000000000000000" pitchFamily="2" charset="0"/>
                <a:ea typeface="+mj-ea"/>
                <a:cs typeface="+mj-cs"/>
              </a:rPr>
              <a:t> van </a:t>
            </a:r>
            <a:r>
              <a:rPr lang="en-US" sz="1100" cap="all" dirty="0" err="1">
                <a:ln w="3175">
                  <a:noFill/>
                  <a:prstDash val="solid"/>
                </a:ln>
                <a:latin typeface="Commodore PET" panose="02000000000000000000" pitchFamily="2" charset="0"/>
                <a:ea typeface="+mj-ea"/>
                <a:cs typeface="+mj-cs"/>
              </a:rPr>
              <a:t>ferrietgeheugen</a:t>
            </a:r>
            <a:r>
              <a:rPr lang="en-US" sz="1100" cap="all" dirty="0">
                <a:ln w="3175">
                  <a:noFill/>
                  <a:prstDash val="solid"/>
                </a:ln>
                <a:latin typeface="Commodore PET" panose="02000000000000000000" pitchFamily="2" charset="0"/>
                <a:ea typeface="+mj-ea"/>
                <a:cs typeface="+mj-cs"/>
              </a:rPr>
              <a:t> op </a:t>
            </a:r>
            <a:r>
              <a:rPr lang="en-US" sz="1100" cap="all" dirty="0" err="1">
                <a:ln w="3175">
                  <a:noFill/>
                  <a:prstDash val="solid"/>
                </a:ln>
                <a:latin typeface="Commodore PET" panose="02000000000000000000" pitchFamily="2" charset="0"/>
                <a:ea typeface="+mj-ea"/>
                <a:cs typeface="+mj-cs"/>
              </a:rPr>
              <a:t>elkaar</a:t>
            </a:r>
            <a:r>
              <a:rPr lang="en-US" sz="1100" cap="all" dirty="0">
                <a:ln w="3175">
                  <a:noFill/>
                  <a:prstDash val="solid"/>
                </a:ln>
                <a:latin typeface="Commodore PET" panose="02000000000000000000" pitchFamily="2" charset="0"/>
                <a:ea typeface="+mj-ea"/>
                <a:cs typeface="+mj-cs"/>
              </a:rPr>
              <a:t>. </a:t>
            </a:r>
            <a:br>
              <a:rPr lang="en-US" sz="1100" cap="all" dirty="0">
                <a:ln w="3175">
                  <a:noFill/>
                  <a:prstDash val="solid"/>
                </a:ln>
                <a:latin typeface="Commodore PET" panose="02000000000000000000" pitchFamily="2" charset="0"/>
                <a:ea typeface="+mj-ea"/>
                <a:cs typeface="+mj-cs"/>
              </a:rPr>
            </a:br>
            <a:r>
              <a:rPr lang="en-US" sz="1100" cap="all" dirty="0">
                <a:ln w="3175">
                  <a:noFill/>
                  <a:prstDash val="solid"/>
                </a:ln>
                <a:latin typeface="Commodore PET" panose="02000000000000000000" pitchFamily="2" charset="0"/>
                <a:ea typeface="+mj-ea"/>
                <a:cs typeface="+mj-cs"/>
              </a:rPr>
              <a:t>de whirlwind (</a:t>
            </a:r>
            <a:r>
              <a:rPr lang="en-US" sz="1100" cap="all" dirty="0" err="1">
                <a:ln w="3175">
                  <a:noFill/>
                  <a:prstDash val="solid"/>
                </a:ln>
                <a:latin typeface="Commodore PET" panose="02000000000000000000" pitchFamily="2" charset="0"/>
                <a:ea typeface="+mj-ea"/>
                <a:cs typeface="+mj-cs"/>
              </a:rPr>
              <a:t>zie</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pioniers</a:t>
            </a:r>
            <a:r>
              <a:rPr lang="en-US" sz="1100" cap="all" dirty="0">
                <a:ln w="3175">
                  <a:noFill/>
                  <a:prstDash val="solid"/>
                </a:ln>
                <a:latin typeface="Commodore PET" panose="02000000000000000000" pitchFamily="2" charset="0"/>
                <a:ea typeface="+mj-ea"/>
                <a:cs typeface="+mj-cs"/>
              </a:rPr>
              <a:t>) was de </a:t>
            </a:r>
            <a:r>
              <a:rPr lang="en-US" sz="1100" cap="all" dirty="0" err="1">
                <a:ln w="3175">
                  <a:noFill/>
                  <a:prstDash val="solid"/>
                </a:ln>
                <a:latin typeface="Commodore PET" panose="02000000000000000000" pitchFamily="2" charset="0"/>
                <a:ea typeface="+mj-ea"/>
                <a:cs typeface="+mj-cs"/>
              </a:rPr>
              <a:t>eerste</a:t>
            </a:r>
            <a:r>
              <a:rPr lang="en-US" sz="1100" cap="all" dirty="0">
                <a:ln w="3175">
                  <a:noFill/>
                  <a:prstDash val="solid"/>
                </a:ln>
                <a:latin typeface="Commodore PET" panose="02000000000000000000" pitchFamily="2" charset="0"/>
                <a:ea typeface="+mj-ea"/>
                <a:cs typeface="+mj-cs"/>
              </a:rPr>
              <a:t> computer die </a:t>
            </a:r>
            <a:r>
              <a:rPr lang="en-US" sz="1100" cap="all" dirty="0" err="1">
                <a:ln w="3175">
                  <a:noFill/>
                  <a:prstDash val="solid"/>
                </a:ln>
                <a:latin typeface="Commodore PET" panose="02000000000000000000" pitchFamily="2" charset="0"/>
                <a:ea typeface="+mj-ea"/>
                <a:cs typeface="+mj-cs"/>
              </a:rPr>
              <a:t>deze</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methode</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bezigde</a:t>
            </a:r>
            <a:r>
              <a:rPr lang="en-US" sz="1100" cap="all" dirty="0">
                <a:ln w="3175">
                  <a:noFill/>
                  <a:prstDash val="solid"/>
                </a:ln>
                <a:latin typeface="Commodore PET" panose="02000000000000000000" pitchFamily="2" charset="0"/>
                <a:ea typeface="+mj-ea"/>
                <a:cs typeface="+mj-cs"/>
              </a:rPr>
              <a:t>!</a:t>
            </a:r>
          </a:p>
        </p:txBody>
      </p:sp>
      <p:sp>
        <p:nvSpPr>
          <p:cNvPr id="79" name="Rectangle 54">
            <a:extLst>
              <a:ext uri="{FF2B5EF4-FFF2-40B4-BE49-F238E27FC236}">
                <a16:creationId xmlns:a16="http://schemas.microsoft.com/office/drawing/2014/main" id="{5742C426-FCE7-4673-BC1D-7E7D3A5FD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tx1"/>
          </a:solidFill>
          <a:ln>
            <a:noFill/>
          </a:ln>
          <a:effectLst>
            <a:innerShdw blurRad="63500" dist="12700" dir="1080000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media 9" title="MAGNETIC CORES - PART II - BASIC CIRCUITS">
            <a:hlinkClick r:id="" action="ppaction://media"/>
            <a:extLst>
              <a:ext uri="{FF2B5EF4-FFF2-40B4-BE49-F238E27FC236}">
                <a16:creationId xmlns:a16="http://schemas.microsoft.com/office/drawing/2014/main" id="{99CAC0A6-1591-2DBE-2161-AE6C30B20D99}"/>
              </a:ext>
            </a:extLst>
          </p:cNvPr>
          <p:cNvPicPr>
            <a:picLocks noRot="1" noChangeAspect="1"/>
          </p:cNvPicPr>
          <p:nvPr>
            <a:videoFile r:link="rId1"/>
          </p:nvPr>
        </p:nvPicPr>
        <p:blipFill>
          <a:blip r:embed="rId5"/>
          <a:stretch>
            <a:fillRect/>
          </a:stretch>
        </p:blipFill>
        <p:spPr>
          <a:xfrm>
            <a:off x="9471000" y="279000"/>
            <a:ext cx="2364317" cy="1773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useBgFill="1">
        <p:nvSpPr>
          <p:cNvPr id="80" name="Rectangle 56">
            <a:extLst>
              <a:ext uri="{FF2B5EF4-FFF2-40B4-BE49-F238E27FC236}">
                <a16:creationId xmlns:a16="http://schemas.microsoft.com/office/drawing/2014/main" id="{10C239E5-48CB-4DB3-A778-3A01C488E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8280" y="0"/>
            <a:ext cx="91440" cy="34747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Onlinemedia 4" title="MAGNETIC CORES - PART I - PROPERTIES">
            <a:hlinkClick r:id="" action="ppaction://media"/>
            <a:extLst>
              <a:ext uri="{FF2B5EF4-FFF2-40B4-BE49-F238E27FC236}">
                <a16:creationId xmlns:a16="http://schemas.microsoft.com/office/drawing/2014/main" id="{04740DA7-5A9A-1345-C733-D81BFEF0831F}"/>
              </a:ext>
            </a:extLst>
          </p:cNvPr>
          <p:cNvPicPr>
            <a:picLocks noRot="1" noChangeAspect="1"/>
          </p:cNvPicPr>
          <p:nvPr>
            <a:videoFile r:link="rId2"/>
          </p:nvPr>
        </p:nvPicPr>
        <p:blipFill>
          <a:blip r:embed="rId6"/>
          <a:stretch>
            <a:fillRect/>
          </a:stretch>
        </p:blipFill>
        <p:spPr>
          <a:xfrm>
            <a:off x="6431683" y="286047"/>
            <a:ext cx="2364317" cy="1773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useBgFill="1">
        <p:nvSpPr>
          <p:cNvPr id="81" name="Rectangle 58">
            <a:extLst>
              <a:ext uri="{FF2B5EF4-FFF2-40B4-BE49-F238E27FC236}">
                <a16:creationId xmlns:a16="http://schemas.microsoft.com/office/drawing/2014/main" id="{8D450192-3830-4F04-A1C0-F684D80AB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3383280"/>
            <a:ext cx="6096002"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Afbeelding 2" descr="Afbeelding met outdoor-object&#10;&#10;Automatisch gegenereerde beschrijving">
            <a:extLst>
              <a:ext uri="{FF2B5EF4-FFF2-40B4-BE49-F238E27FC236}">
                <a16:creationId xmlns:a16="http://schemas.microsoft.com/office/drawing/2014/main" id="{6C8F8AAC-C2AA-CDB9-08A7-F9D3A0E4B3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33555" y="3929186"/>
            <a:ext cx="3831907" cy="2739814"/>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6" name="Rechthoek: afgeronde diagonale hoeken 5">
            <a:extLst>
              <a:ext uri="{FF2B5EF4-FFF2-40B4-BE49-F238E27FC236}">
                <a16:creationId xmlns:a16="http://schemas.microsoft.com/office/drawing/2014/main" id="{236CC4B7-D26D-FA48-E703-E579D17A17B4}"/>
              </a:ext>
            </a:extLst>
          </p:cNvPr>
          <p:cNvSpPr/>
          <p:nvPr/>
        </p:nvSpPr>
        <p:spPr>
          <a:xfrm>
            <a:off x="6246044" y="2247900"/>
            <a:ext cx="5793556" cy="1492286"/>
          </a:xfrm>
          <a:prstGeom prst="round2DiagRect">
            <a:avLst>
              <a:gd name="adj1" fmla="val 8308"/>
              <a:gd name="adj2" fmla="val 0"/>
            </a:avLst>
          </a:prstGeom>
          <a:solidFill>
            <a:schemeClr val="bg1">
              <a:lumMod val="85000"/>
              <a:lumOff val="15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en-US" sz="1100" cap="all" dirty="0" err="1">
                <a:ln w="3175">
                  <a:noFill/>
                  <a:prstDash val="solid"/>
                </a:ln>
                <a:latin typeface="Commodore PET" panose="02000000000000000000" pitchFamily="2" charset="0"/>
                <a:ea typeface="+mj-ea"/>
                <a:cs typeface="+mj-cs"/>
              </a:rPr>
              <a:t>Alhoewel</a:t>
            </a:r>
            <a:r>
              <a:rPr lang="en-US" sz="1100" cap="all" dirty="0">
                <a:ln w="3175">
                  <a:noFill/>
                  <a:prstDash val="solid"/>
                </a:ln>
                <a:latin typeface="Commodore PET" panose="02000000000000000000" pitchFamily="2" charset="0"/>
                <a:ea typeface="+mj-ea"/>
                <a:cs typeface="+mj-cs"/>
              </a:rPr>
              <a:t> de </a:t>
            </a:r>
            <a:r>
              <a:rPr lang="en-US" sz="1100" cap="all" dirty="0" err="1">
                <a:ln w="3175">
                  <a:noFill/>
                  <a:prstDash val="solid"/>
                </a:ln>
                <a:latin typeface="Commodore PET" panose="02000000000000000000" pitchFamily="2" charset="0"/>
                <a:ea typeface="+mj-ea"/>
                <a:cs typeface="+mj-cs"/>
              </a:rPr>
              <a:t>technologie</a:t>
            </a:r>
            <a:r>
              <a:rPr lang="en-US" sz="1100" cap="all" dirty="0">
                <a:ln w="3175">
                  <a:noFill/>
                  <a:prstDash val="solid"/>
                </a:ln>
                <a:latin typeface="Commodore PET" panose="02000000000000000000" pitchFamily="2" charset="0"/>
                <a:ea typeface="+mj-ea"/>
                <a:cs typeface="+mj-cs"/>
              </a:rPr>
              <a:t> in de Jaren 50 was </a:t>
            </a:r>
            <a:r>
              <a:rPr lang="en-US" sz="1100" cap="all" dirty="0" err="1">
                <a:ln w="3175">
                  <a:noFill/>
                  <a:prstDash val="solid"/>
                </a:ln>
                <a:latin typeface="Commodore PET" panose="02000000000000000000" pitchFamily="2" charset="0"/>
                <a:ea typeface="+mj-ea"/>
                <a:cs typeface="+mj-cs"/>
              </a:rPr>
              <a:t>uitgevonden</a:t>
            </a:r>
            <a:r>
              <a:rPr lang="en-US" sz="1100" cap="all" dirty="0">
                <a:ln w="3175">
                  <a:noFill/>
                  <a:prstDash val="solid"/>
                </a:ln>
                <a:latin typeface="Commodore PET" panose="02000000000000000000" pitchFamily="2" charset="0"/>
                <a:ea typeface="+mj-ea"/>
                <a:cs typeface="+mj-cs"/>
              </a:rPr>
              <a:t> door </a:t>
            </a:r>
            <a:r>
              <a:rPr lang="en-US" sz="1100" cap="all" dirty="0" err="1">
                <a:ln w="3175">
                  <a:noFill/>
                  <a:prstDash val="solid"/>
                </a:ln>
                <a:latin typeface="Commodore PET" panose="02000000000000000000" pitchFamily="2" charset="0"/>
                <a:ea typeface="+mj-ea"/>
                <a:cs typeface="+mj-cs"/>
              </a:rPr>
              <a:t>mit</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werd</a:t>
            </a:r>
            <a:r>
              <a:rPr lang="en-US" sz="1100" cap="all" dirty="0">
                <a:ln w="3175">
                  <a:noFill/>
                  <a:prstDash val="solid"/>
                </a:ln>
                <a:latin typeface="Commodore PET" panose="02000000000000000000" pitchFamily="2" charset="0"/>
                <a:ea typeface="+mj-ea"/>
                <a:cs typeface="+mj-cs"/>
              </a:rPr>
              <a:t> het </a:t>
            </a:r>
            <a:r>
              <a:rPr lang="en-US" sz="1100" cap="all" dirty="0" err="1">
                <a:ln w="3175">
                  <a:noFill/>
                  <a:prstDash val="solid"/>
                </a:ln>
                <a:latin typeface="Commodore PET" panose="02000000000000000000" pitchFamily="2" charset="0"/>
                <a:ea typeface="+mj-ea"/>
                <a:cs typeface="+mj-cs"/>
              </a:rPr>
              <a:t>ferriet-geheugen</a:t>
            </a:r>
            <a:r>
              <a:rPr lang="en-US" sz="1100" cap="all" dirty="0">
                <a:ln w="3175">
                  <a:noFill/>
                  <a:prstDash val="solid"/>
                </a:ln>
                <a:latin typeface="Commodore PET" panose="02000000000000000000" pitchFamily="2" charset="0"/>
                <a:ea typeface="+mj-ea"/>
                <a:cs typeface="+mj-cs"/>
              </a:rPr>
              <a:t> pas </a:t>
            </a:r>
            <a:r>
              <a:rPr lang="en-US" sz="1100" cap="all" dirty="0" err="1">
                <a:ln w="3175">
                  <a:noFill/>
                  <a:prstDash val="solid"/>
                </a:ln>
                <a:latin typeface="Commodore PET" panose="02000000000000000000" pitchFamily="2" charset="0"/>
                <a:ea typeface="+mj-ea"/>
                <a:cs typeface="+mj-cs"/>
              </a:rPr>
              <a:t>echt</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beschikbaar</a:t>
            </a:r>
            <a:r>
              <a:rPr lang="en-US" sz="1100" cap="all" dirty="0">
                <a:ln w="3175">
                  <a:noFill/>
                  <a:prstDash val="solid"/>
                </a:ln>
                <a:latin typeface="Commodore PET" panose="02000000000000000000" pitchFamily="2" charset="0"/>
                <a:ea typeface="+mj-ea"/>
                <a:cs typeface="+mj-cs"/>
              </a:rPr>
              <a:t> in de 60-er Jaren. In de USSR </a:t>
            </a:r>
            <a:r>
              <a:rPr lang="en-US" sz="1100" cap="all" dirty="0" err="1">
                <a:ln w="3175">
                  <a:noFill/>
                  <a:prstDash val="solid"/>
                </a:ln>
                <a:latin typeface="Commodore PET" panose="02000000000000000000" pitchFamily="2" charset="0"/>
                <a:ea typeface="+mj-ea"/>
                <a:cs typeface="+mj-cs"/>
              </a:rPr>
              <a:t>werd</a:t>
            </a:r>
            <a:r>
              <a:rPr lang="en-US" sz="1100" cap="all" dirty="0">
                <a:ln w="3175">
                  <a:noFill/>
                  <a:prstDash val="solid"/>
                </a:ln>
                <a:latin typeface="Commodore PET" panose="02000000000000000000" pitchFamily="2" charset="0"/>
                <a:ea typeface="+mj-ea"/>
                <a:cs typeface="+mj-cs"/>
              </a:rPr>
              <a:t> </a:t>
            </a:r>
            <a:r>
              <a:rPr lang="en-US" sz="1100" cap="all" dirty="0" err="1">
                <a:ln w="3175">
                  <a:noFill/>
                  <a:prstDash val="solid"/>
                </a:ln>
                <a:latin typeface="Commodore PET" panose="02000000000000000000" pitchFamily="2" charset="0"/>
                <a:ea typeface="+mj-ea"/>
                <a:cs typeface="+mj-cs"/>
              </a:rPr>
              <a:t>ferrietgeheugen</a:t>
            </a:r>
            <a:r>
              <a:rPr lang="en-US" sz="1100" cap="all" dirty="0">
                <a:ln w="3175">
                  <a:noFill/>
                  <a:prstDash val="solid"/>
                </a:ln>
                <a:latin typeface="Commodore PET" panose="02000000000000000000" pitchFamily="2" charset="0"/>
                <a:ea typeface="+mj-ea"/>
                <a:cs typeface="+mj-cs"/>
              </a:rPr>
              <a:t> tot in de 70-er Jaren </a:t>
            </a:r>
            <a:r>
              <a:rPr lang="en-US" sz="1100" cap="all" dirty="0" err="1">
                <a:ln w="3175">
                  <a:noFill/>
                  <a:prstDash val="solid"/>
                </a:ln>
                <a:latin typeface="Commodore PET" panose="02000000000000000000" pitchFamily="2" charset="0"/>
                <a:ea typeface="+mj-ea"/>
                <a:cs typeface="+mj-cs"/>
              </a:rPr>
              <a:t>gebruikt</a:t>
            </a:r>
            <a:r>
              <a:rPr lang="en-US" sz="1100" cap="all" dirty="0">
                <a:ln w="3175">
                  <a:noFill/>
                  <a:prstDash val="solid"/>
                </a:ln>
                <a:latin typeface="Commodore PET" panose="02000000000000000000" pitchFamily="2" charset="0"/>
                <a:ea typeface="+mj-ea"/>
                <a:cs typeface="+mj-cs"/>
              </a:rPr>
              <a:t>!</a:t>
            </a:r>
          </a:p>
        </p:txBody>
      </p:sp>
    </p:spTree>
    <p:extLst>
      <p:ext uri="{BB962C8B-B14F-4D97-AF65-F5344CB8AC3E}">
        <p14:creationId xmlns:p14="http://schemas.microsoft.com/office/powerpoint/2010/main" val="229375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2"/>
                </p:tgtEl>
              </p:cMediaNode>
            </p:video>
            <p:video>
              <p:cMediaNode vol="80000">
                <p:cTn id="22" fill="hold" display="0">
                  <p:stCondLst>
                    <p:cond delay="indefinite"/>
                  </p:stCondLst>
                </p:cTn>
                <p:tgtEl>
                  <p:spTgt spid="4"/>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Aangepast 2">
      <a:dk1>
        <a:sysClr val="windowText" lastClr="000000"/>
      </a:dk1>
      <a:lt1>
        <a:sysClr val="window" lastClr="FFFFFF"/>
      </a:lt1>
      <a:dk2>
        <a:srgbClr val="3F3F3F"/>
      </a:dk2>
      <a:lt2>
        <a:srgbClr val="F2F2F2"/>
      </a:lt2>
      <a:accent1>
        <a:srgbClr val="338F13"/>
      </a:accent1>
      <a:accent2>
        <a:srgbClr val="7F7F7F"/>
      </a:accent2>
      <a:accent3>
        <a:srgbClr val="A5A5A5"/>
      </a:accent3>
      <a:accent4>
        <a:srgbClr val="BFBFBF"/>
      </a:accent4>
      <a:accent5>
        <a:srgbClr val="7B7153"/>
      </a:accent5>
      <a:accent6>
        <a:srgbClr val="9A0000"/>
      </a:accent6>
      <a:hlink>
        <a:srgbClr val="AD1F1F"/>
      </a:hlink>
      <a:folHlink>
        <a:srgbClr val="FFC42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spDef>
      <a:spPr/>
      <a:bodyPr vert="horz" lIns="91440" tIns="45720" rIns="91440" bIns="45720" rtlCol="0" anchor="b">
        <a:spAutoFit/>
      </a:bodyPr>
      <a:lstStyle>
        <a:defPPr algn="ctr" defTabSz="914400">
          <a:lnSpc>
            <a:spcPct val="120000"/>
          </a:lnSpc>
          <a:spcBef>
            <a:spcPct val="0"/>
          </a:spcBef>
          <a:spcAft>
            <a:spcPts val="600"/>
          </a:spcAft>
          <a:defRPr sz="4100" cap="all" dirty="0" smtClean="0">
            <a:ln w="9525">
              <a:solidFill>
                <a:schemeClr val="bg1"/>
              </a:solidFill>
              <a:prstDash val="solid"/>
            </a:ln>
            <a:latin typeface="Commodore PET" panose="02000000000000000000" pitchFamily="2" charset="0"/>
            <a:ea typeface="+mj-ea"/>
            <a:cs typeface="+mj-cs"/>
          </a:defRPr>
        </a:defPPr>
      </a:lstStyle>
    </a:spDef>
    <a:lnDef>
      <a:spPr>
        <a:ln w="6350">
          <a:solidFill>
            <a:schemeClr val="bg2"/>
          </a:solidFill>
          <a:prstDash val="sysDot"/>
          <a:headEnd type="oval"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550</Words>
  <Application>Microsoft Office PowerPoint</Application>
  <PresentationFormat>Breedbeeld</PresentationFormat>
  <Paragraphs>47</Paragraphs>
  <Slides>18</Slides>
  <Notes>0</Notes>
  <HiddenSlides>0</HiddenSlides>
  <MMClips>7</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18</vt:i4>
      </vt:variant>
    </vt:vector>
  </HeadingPairs>
  <TitlesOfParts>
    <vt:vector size="24" baseType="lpstr">
      <vt:lpstr>Arial</vt:lpstr>
      <vt:lpstr>Commodore PET</vt:lpstr>
      <vt:lpstr>PETSCII Commodore</vt:lpstr>
      <vt:lpstr>Tw Cen MT</vt:lpstr>
      <vt:lpstr>Wingdings</vt:lpstr>
      <vt:lpstr>Circuit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Sven Van de Velde</dc:creator>
  <cp:lastModifiedBy>Sven Van de Velde</cp:lastModifiedBy>
  <cp:revision>8</cp:revision>
  <dcterms:created xsi:type="dcterms:W3CDTF">2021-02-21T16:24:44Z</dcterms:created>
  <dcterms:modified xsi:type="dcterms:W3CDTF">2023-01-12T06:18:24Z</dcterms:modified>
</cp:coreProperties>
</file>